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6"/>
  </p:notesMasterIdLst>
  <p:sldIdLst>
    <p:sldId id="280" r:id="rId4"/>
    <p:sldId id="285" r:id="rId5"/>
  </p:sldIdLst>
  <p:sldSz cx="6858000" cy="9906000" type="A4"/>
  <p:notesSz cx="6797675" cy="9926638"/>
  <p:defaultTextStyle>
    <a:defPPr>
      <a:defRPr lang="ja-JP"/>
    </a:defPPr>
    <a:lvl1pPr algn="l" rtl="0" fontAlgn="base">
      <a:spcBef>
        <a:spcPct val="0"/>
      </a:spcBef>
      <a:spcAft>
        <a:spcPct val="0"/>
      </a:spcAft>
      <a:defRPr kumimoji="1" kern="1200">
        <a:solidFill>
          <a:schemeClr val="tx1"/>
        </a:solidFill>
        <a:latin typeface="Calibri" panose="020F0502020204030204" pitchFamily="34" charset="0"/>
        <a:ea typeface="ＭＳ Ｐゴシック" panose="020B0600070205080204" pitchFamily="34" charset="-128"/>
        <a:cs typeface="+mn-cs"/>
      </a:defRPr>
    </a:lvl1pPr>
    <a:lvl2pPr marL="457200" algn="l" rtl="0" fontAlgn="base">
      <a:spcBef>
        <a:spcPct val="0"/>
      </a:spcBef>
      <a:spcAft>
        <a:spcPct val="0"/>
      </a:spcAft>
      <a:defRPr kumimoji="1" kern="1200">
        <a:solidFill>
          <a:schemeClr val="tx1"/>
        </a:solidFill>
        <a:latin typeface="Calibri" panose="020F0502020204030204" pitchFamily="34" charset="0"/>
        <a:ea typeface="ＭＳ Ｐゴシック" panose="020B0600070205080204" pitchFamily="34" charset="-128"/>
        <a:cs typeface="+mn-cs"/>
      </a:defRPr>
    </a:lvl2pPr>
    <a:lvl3pPr marL="914400" algn="l" rtl="0" fontAlgn="base">
      <a:spcBef>
        <a:spcPct val="0"/>
      </a:spcBef>
      <a:spcAft>
        <a:spcPct val="0"/>
      </a:spcAft>
      <a:defRPr kumimoji="1" kern="1200">
        <a:solidFill>
          <a:schemeClr val="tx1"/>
        </a:solidFill>
        <a:latin typeface="Calibri" panose="020F0502020204030204" pitchFamily="34" charset="0"/>
        <a:ea typeface="ＭＳ Ｐゴシック" panose="020B0600070205080204" pitchFamily="34" charset="-128"/>
        <a:cs typeface="+mn-cs"/>
      </a:defRPr>
    </a:lvl3pPr>
    <a:lvl4pPr marL="1371600" algn="l" rtl="0" fontAlgn="base">
      <a:spcBef>
        <a:spcPct val="0"/>
      </a:spcBef>
      <a:spcAft>
        <a:spcPct val="0"/>
      </a:spcAft>
      <a:defRPr kumimoji="1" kern="1200">
        <a:solidFill>
          <a:schemeClr val="tx1"/>
        </a:solidFill>
        <a:latin typeface="Calibri" panose="020F0502020204030204" pitchFamily="34" charset="0"/>
        <a:ea typeface="ＭＳ Ｐゴシック" panose="020B0600070205080204" pitchFamily="34" charset="-128"/>
        <a:cs typeface="+mn-cs"/>
      </a:defRPr>
    </a:lvl4pPr>
    <a:lvl5pPr marL="1828800" algn="l" rtl="0" fontAlgn="base">
      <a:spcBef>
        <a:spcPct val="0"/>
      </a:spcBef>
      <a:spcAft>
        <a:spcPct val="0"/>
      </a:spcAft>
      <a:defRPr kumimoji="1" kern="1200">
        <a:solidFill>
          <a:schemeClr val="tx1"/>
        </a:solidFill>
        <a:latin typeface="Calibri" panose="020F0502020204030204" pitchFamily="34" charset="0"/>
        <a:ea typeface="ＭＳ Ｐゴシック" panose="020B0600070205080204" pitchFamily="34"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34"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34"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34"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3075" userDrawn="1">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3316" autoAdjust="0"/>
  </p:normalViewPr>
  <p:slideViewPr>
    <p:cSldViewPr>
      <p:cViewPr>
        <p:scale>
          <a:sx n="71" d="100"/>
          <a:sy n="71" d="100"/>
        </p:scale>
        <p:origin x="1672" y="36"/>
      </p:cViewPr>
      <p:guideLst>
        <p:guide orient="horz" pos="3075"/>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xmlns="" id="{F5322327-C163-4602-8325-0F3DC6A7D5D6}"/>
              </a:ext>
            </a:extLst>
          </p:cNvPr>
          <p:cNvSpPr>
            <a:spLocks noGrp="1"/>
          </p:cNvSpPr>
          <p:nvPr>
            <p:ph type="hdr" sz="quarter"/>
          </p:nvPr>
        </p:nvSpPr>
        <p:spPr>
          <a:xfrm>
            <a:off x="0" y="0"/>
            <a:ext cx="2946247" cy="496732"/>
          </a:xfrm>
          <a:prstGeom prst="rect">
            <a:avLst/>
          </a:prstGeom>
        </p:spPr>
        <p:txBody>
          <a:bodyPr vert="horz" lIns="92108" tIns="46054" rIns="92108" bIns="46054" rtlCol="0"/>
          <a:lstStyle>
            <a:lvl1pPr algn="l">
              <a:defRPr sz="1200">
                <a:ea typeface="ＭＳ Ｐゴシック" charset="-128"/>
              </a:defRPr>
            </a:lvl1pPr>
          </a:lstStyle>
          <a:p>
            <a:pPr>
              <a:defRPr/>
            </a:pPr>
            <a:endParaRPr lang="ja-JP" altLang="en-US"/>
          </a:p>
        </p:txBody>
      </p:sp>
      <p:sp>
        <p:nvSpPr>
          <p:cNvPr id="3" name="日付プレースホルダー 2">
            <a:extLst>
              <a:ext uri="{FF2B5EF4-FFF2-40B4-BE49-F238E27FC236}">
                <a16:creationId xmlns:a16="http://schemas.microsoft.com/office/drawing/2014/main" xmlns="" id="{764A07C2-6E48-4F1A-A425-60D8256722DE}"/>
              </a:ext>
            </a:extLst>
          </p:cNvPr>
          <p:cNvSpPr>
            <a:spLocks noGrp="1"/>
          </p:cNvSpPr>
          <p:nvPr>
            <p:ph type="dt" idx="1"/>
          </p:nvPr>
        </p:nvSpPr>
        <p:spPr>
          <a:xfrm>
            <a:off x="3849826" y="0"/>
            <a:ext cx="2946246" cy="496732"/>
          </a:xfrm>
          <a:prstGeom prst="rect">
            <a:avLst/>
          </a:prstGeom>
        </p:spPr>
        <p:txBody>
          <a:bodyPr vert="horz" lIns="92108" tIns="46054" rIns="92108" bIns="46054" rtlCol="0"/>
          <a:lstStyle>
            <a:lvl1pPr algn="r">
              <a:defRPr sz="1200">
                <a:ea typeface="ＭＳ Ｐゴシック" charset="-128"/>
              </a:defRPr>
            </a:lvl1pPr>
          </a:lstStyle>
          <a:p>
            <a:pPr>
              <a:defRPr/>
            </a:pPr>
            <a:fld id="{D6FD80B7-BFFF-4419-950C-CCB5987ABAE6}" type="datetimeFigureOut">
              <a:rPr lang="ja-JP" altLang="en-US"/>
              <a:pPr>
                <a:defRPr/>
              </a:pPr>
              <a:t>2020/6/11</a:t>
            </a:fld>
            <a:endParaRPr lang="ja-JP" altLang="en-US"/>
          </a:p>
        </p:txBody>
      </p:sp>
      <p:sp>
        <p:nvSpPr>
          <p:cNvPr id="4" name="スライド イメージ プレースホルダー 3">
            <a:extLst>
              <a:ext uri="{FF2B5EF4-FFF2-40B4-BE49-F238E27FC236}">
                <a16:creationId xmlns:a16="http://schemas.microsoft.com/office/drawing/2014/main" xmlns="" id="{9086BE57-9F2F-43F6-A8D8-36CB2B6E26A5}"/>
              </a:ext>
            </a:extLst>
          </p:cNvPr>
          <p:cNvSpPr>
            <a:spLocks noGrp="1" noRot="1" noChangeAspect="1"/>
          </p:cNvSpPr>
          <p:nvPr>
            <p:ph type="sldImg" idx="2"/>
          </p:nvPr>
        </p:nvSpPr>
        <p:spPr>
          <a:xfrm>
            <a:off x="2109788" y="744538"/>
            <a:ext cx="2578100" cy="3722687"/>
          </a:xfrm>
          <a:prstGeom prst="rect">
            <a:avLst/>
          </a:prstGeom>
          <a:noFill/>
          <a:ln w="12700">
            <a:solidFill>
              <a:prstClr val="black"/>
            </a:solidFill>
          </a:ln>
        </p:spPr>
        <p:txBody>
          <a:bodyPr vert="horz" lIns="92108" tIns="46054" rIns="92108" bIns="46054" rtlCol="0" anchor="ctr"/>
          <a:lstStyle/>
          <a:p>
            <a:pPr lvl="0"/>
            <a:endParaRPr lang="ja-JP" altLang="en-US" noProof="0"/>
          </a:p>
        </p:txBody>
      </p:sp>
      <p:sp>
        <p:nvSpPr>
          <p:cNvPr id="5" name="ノート プレースホルダー 4">
            <a:extLst>
              <a:ext uri="{FF2B5EF4-FFF2-40B4-BE49-F238E27FC236}">
                <a16:creationId xmlns:a16="http://schemas.microsoft.com/office/drawing/2014/main" xmlns="" id="{77AD121B-58B0-4897-BB0D-2D3CF6D62028}"/>
              </a:ext>
            </a:extLst>
          </p:cNvPr>
          <p:cNvSpPr>
            <a:spLocks noGrp="1"/>
          </p:cNvSpPr>
          <p:nvPr>
            <p:ph type="body" sz="quarter" idx="3"/>
          </p:nvPr>
        </p:nvSpPr>
        <p:spPr>
          <a:xfrm>
            <a:off x="679288" y="4714953"/>
            <a:ext cx="5439101" cy="4467387"/>
          </a:xfrm>
          <a:prstGeom prst="rect">
            <a:avLst/>
          </a:prstGeom>
        </p:spPr>
        <p:txBody>
          <a:bodyPr vert="horz" lIns="92108" tIns="46054" rIns="92108" bIns="46054"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xmlns="" id="{F2DDB060-2112-4898-9D31-C6A3CA918E3B}"/>
              </a:ext>
            </a:extLst>
          </p:cNvPr>
          <p:cNvSpPr>
            <a:spLocks noGrp="1"/>
          </p:cNvSpPr>
          <p:nvPr>
            <p:ph type="ftr" sz="quarter" idx="4"/>
          </p:nvPr>
        </p:nvSpPr>
        <p:spPr>
          <a:xfrm>
            <a:off x="0" y="9428309"/>
            <a:ext cx="2946247" cy="496731"/>
          </a:xfrm>
          <a:prstGeom prst="rect">
            <a:avLst/>
          </a:prstGeom>
        </p:spPr>
        <p:txBody>
          <a:bodyPr vert="horz" lIns="92108" tIns="46054" rIns="92108" bIns="46054" rtlCol="0" anchor="b"/>
          <a:lstStyle>
            <a:lvl1pPr algn="l">
              <a:defRPr sz="1200">
                <a:ea typeface="ＭＳ Ｐゴシック" charset="-128"/>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xmlns="" id="{4A516A14-4ED1-4785-8223-1915CD12DE8E}"/>
              </a:ext>
            </a:extLst>
          </p:cNvPr>
          <p:cNvSpPr>
            <a:spLocks noGrp="1"/>
          </p:cNvSpPr>
          <p:nvPr>
            <p:ph type="sldNum" sz="quarter" idx="5"/>
          </p:nvPr>
        </p:nvSpPr>
        <p:spPr>
          <a:xfrm>
            <a:off x="3849826" y="9428309"/>
            <a:ext cx="2946246" cy="496731"/>
          </a:xfrm>
          <a:prstGeom prst="rect">
            <a:avLst/>
          </a:prstGeom>
        </p:spPr>
        <p:txBody>
          <a:bodyPr vert="horz" wrap="square" lIns="92108" tIns="46054" rIns="92108" bIns="46054" numCol="1" anchor="b" anchorCtr="0" compatLnSpc="1">
            <a:prstTxWarp prst="textNoShape">
              <a:avLst/>
            </a:prstTxWarp>
          </a:bodyPr>
          <a:lstStyle>
            <a:lvl1pPr algn="r">
              <a:defRPr sz="1200"/>
            </a:lvl1pPr>
          </a:lstStyle>
          <a:p>
            <a:fld id="{8077CA52-D2B3-4FA9-9992-70FD7602A85B}" type="slidenum">
              <a:rPr lang="ja-JP" altLang="en-US"/>
              <a:pPr/>
              <a:t>‹#›</a:t>
            </a:fld>
            <a:endParaRPr lang="ja-JP" altLang="en-US"/>
          </a:p>
        </p:txBody>
      </p:sp>
    </p:spTree>
    <p:extLst>
      <p:ext uri="{BB962C8B-B14F-4D97-AF65-F5344CB8AC3E}">
        <p14:creationId xmlns:p14="http://schemas.microsoft.com/office/powerpoint/2010/main" val="12003719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ー 1">
            <a:extLst>
              <a:ext uri="{FF2B5EF4-FFF2-40B4-BE49-F238E27FC236}">
                <a16:creationId xmlns:a16="http://schemas.microsoft.com/office/drawing/2014/main" xmlns="" id="{84DAD5D4-3359-46AA-87A3-A918FB54F04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ー 2">
            <a:extLst>
              <a:ext uri="{FF2B5EF4-FFF2-40B4-BE49-F238E27FC236}">
                <a16:creationId xmlns:a16="http://schemas.microsoft.com/office/drawing/2014/main" xmlns="" id="{33FEC843-6660-4958-8E86-D679A949A4D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6148" name="スライド番号プレースホルダー 3">
            <a:extLst>
              <a:ext uri="{FF2B5EF4-FFF2-40B4-BE49-F238E27FC236}">
                <a16:creationId xmlns:a16="http://schemas.microsoft.com/office/drawing/2014/main" xmlns="" id="{F5E49DF0-AEDB-40CB-8AA9-F143C46BC39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34" charset="-128"/>
              </a:defRPr>
            </a:lvl1pPr>
            <a:lvl2pPr marL="748374" indent="-287836" eaLnBrk="0" hangingPunct="0">
              <a:spcBef>
                <a:spcPct val="30000"/>
              </a:spcBef>
              <a:defRPr kumimoji="1" sz="1200">
                <a:solidFill>
                  <a:schemeClr val="tx1"/>
                </a:solidFill>
                <a:latin typeface="Calibri" panose="020F0502020204030204" pitchFamily="34" charset="0"/>
                <a:ea typeface="ＭＳ Ｐゴシック" panose="020B0600070205080204" pitchFamily="34" charset="-128"/>
              </a:defRPr>
            </a:lvl2pPr>
            <a:lvl3pPr marL="1151344" indent="-230269" eaLnBrk="0" hangingPunct="0">
              <a:spcBef>
                <a:spcPct val="30000"/>
              </a:spcBef>
              <a:defRPr kumimoji="1" sz="1200">
                <a:solidFill>
                  <a:schemeClr val="tx1"/>
                </a:solidFill>
                <a:latin typeface="Calibri" panose="020F0502020204030204" pitchFamily="34" charset="0"/>
                <a:ea typeface="ＭＳ Ｐゴシック" panose="020B0600070205080204" pitchFamily="34" charset="-128"/>
              </a:defRPr>
            </a:lvl3pPr>
            <a:lvl4pPr marL="1611881" indent="-230269" eaLnBrk="0" hangingPunct="0">
              <a:spcBef>
                <a:spcPct val="30000"/>
              </a:spcBef>
              <a:defRPr kumimoji="1" sz="1200">
                <a:solidFill>
                  <a:schemeClr val="tx1"/>
                </a:solidFill>
                <a:latin typeface="Calibri" panose="020F0502020204030204" pitchFamily="34" charset="0"/>
                <a:ea typeface="ＭＳ Ｐゴシック" panose="020B0600070205080204" pitchFamily="34" charset="-128"/>
              </a:defRPr>
            </a:lvl4pPr>
            <a:lvl5pPr marL="2072419" indent="-230269" eaLnBrk="0" hangingPunct="0">
              <a:spcBef>
                <a:spcPct val="30000"/>
              </a:spcBef>
              <a:defRPr kumimoji="1" sz="1200">
                <a:solidFill>
                  <a:schemeClr val="tx1"/>
                </a:solidFill>
                <a:latin typeface="Calibri" panose="020F0502020204030204" pitchFamily="34" charset="0"/>
                <a:ea typeface="ＭＳ Ｐゴシック" panose="020B0600070205080204" pitchFamily="34" charset="-128"/>
              </a:defRPr>
            </a:lvl5pPr>
            <a:lvl6pPr marL="2532957" indent="-230269"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6pPr>
            <a:lvl7pPr marL="2993494" indent="-230269"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7pPr>
            <a:lvl8pPr marL="3454032" indent="-230269"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8pPr>
            <a:lvl9pPr marL="3914569" indent="-230269"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3E1D762C-E07F-4C8C-B633-5C604B01E020}" type="slidenum">
              <a:rPr lang="ja-JP" altLang="en-US"/>
              <a:pPr eaLnBrk="1" hangingPunct="1">
                <a:spcBef>
                  <a:spcPct val="0"/>
                </a:spcBef>
              </a:pPr>
              <a:t>1</a:t>
            </a:fld>
            <a:endParaRPr lang="ja-JP" altLang="en-US"/>
          </a:p>
        </p:txBody>
      </p:sp>
    </p:spTree>
    <p:extLst>
      <p:ext uri="{BB962C8B-B14F-4D97-AF65-F5344CB8AC3E}">
        <p14:creationId xmlns:p14="http://schemas.microsoft.com/office/powerpoint/2010/main" val="2899571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lang="ja-JP" altLang="en-US"/>
              <a:t>マスタ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xmlns="" id="{90039D0D-9F3F-4B8D-AFD0-B191F67F0AD0}"/>
              </a:ext>
            </a:extLst>
          </p:cNvPr>
          <p:cNvSpPr>
            <a:spLocks noGrp="1"/>
          </p:cNvSpPr>
          <p:nvPr>
            <p:ph type="dt" sz="half" idx="10"/>
          </p:nvPr>
        </p:nvSpPr>
        <p:spPr/>
        <p:txBody>
          <a:bodyPr/>
          <a:lstStyle>
            <a:lvl1pPr>
              <a:defRPr/>
            </a:lvl1pPr>
          </a:lstStyle>
          <a:p>
            <a:pPr>
              <a:defRPr/>
            </a:pPr>
            <a:fld id="{2BB7CE5D-1199-4721-8A85-8CE5FCBD028E}" type="datetime1">
              <a:rPr lang="ja-JP" altLang="en-US"/>
              <a:pPr>
                <a:defRPr/>
              </a:pPr>
              <a:t>2020/6/11</a:t>
            </a:fld>
            <a:endParaRPr lang="ja-JP" altLang="en-US"/>
          </a:p>
        </p:txBody>
      </p:sp>
      <p:sp>
        <p:nvSpPr>
          <p:cNvPr id="5" name="フッター プレースホルダ 4">
            <a:extLst>
              <a:ext uri="{FF2B5EF4-FFF2-40B4-BE49-F238E27FC236}">
                <a16:creationId xmlns:a16="http://schemas.microsoft.com/office/drawing/2014/main" xmlns="" id="{85F94E64-61C2-4696-91BE-0D6C694BC1AF}"/>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xmlns="" id="{37B139AC-32BA-4144-A848-4B676A1110DF}"/>
              </a:ext>
            </a:extLst>
          </p:cNvPr>
          <p:cNvSpPr>
            <a:spLocks noGrp="1"/>
          </p:cNvSpPr>
          <p:nvPr>
            <p:ph type="sldNum" sz="quarter" idx="12"/>
          </p:nvPr>
        </p:nvSpPr>
        <p:spPr/>
        <p:txBody>
          <a:bodyPr/>
          <a:lstStyle>
            <a:lvl1pPr>
              <a:defRPr/>
            </a:lvl1pPr>
          </a:lstStyle>
          <a:p>
            <a:fld id="{D6443D96-6AEF-4080-A238-540300E7F0C6}" type="slidenum">
              <a:rPr lang="ja-JP" altLang="en-US"/>
              <a:pPr/>
              <a:t>‹#›</a:t>
            </a:fld>
            <a:endParaRPr lang="ja-JP" altLang="en-US"/>
          </a:p>
        </p:txBody>
      </p:sp>
    </p:spTree>
    <p:extLst>
      <p:ext uri="{BB962C8B-B14F-4D97-AF65-F5344CB8AC3E}">
        <p14:creationId xmlns:p14="http://schemas.microsoft.com/office/powerpoint/2010/main" val="432303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xmlns="" id="{3097BCB9-9101-4380-AA37-D7B1F3A93113}"/>
              </a:ext>
            </a:extLst>
          </p:cNvPr>
          <p:cNvSpPr>
            <a:spLocks noGrp="1"/>
          </p:cNvSpPr>
          <p:nvPr>
            <p:ph type="dt" sz="half" idx="10"/>
          </p:nvPr>
        </p:nvSpPr>
        <p:spPr/>
        <p:txBody>
          <a:bodyPr/>
          <a:lstStyle>
            <a:lvl1pPr>
              <a:defRPr/>
            </a:lvl1pPr>
          </a:lstStyle>
          <a:p>
            <a:pPr>
              <a:defRPr/>
            </a:pPr>
            <a:fld id="{8CF29707-DD8A-4C2E-8F39-A783FA88D95D}" type="datetime1">
              <a:rPr lang="ja-JP" altLang="en-US"/>
              <a:pPr>
                <a:defRPr/>
              </a:pPr>
              <a:t>2020/6/11</a:t>
            </a:fld>
            <a:endParaRPr lang="ja-JP" altLang="en-US"/>
          </a:p>
        </p:txBody>
      </p:sp>
      <p:sp>
        <p:nvSpPr>
          <p:cNvPr id="5" name="フッター プレースホルダ 4">
            <a:extLst>
              <a:ext uri="{FF2B5EF4-FFF2-40B4-BE49-F238E27FC236}">
                <a16:creationId xmlns:a16="http://schemas.microsoft.com/office/drawing/2014/main" xmlns="" id="{2AD0AA1C-7B22-4960-AD33-33F1F3E890E3}"/>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xmlns="" id="{45225296-79B5-4AEA-AA77-9371D349EEB1}"/>
              </a:ext>
            </a:extLst>
          </p:cNvPr>
          <p:cNvSpPr>
            <a:spLocks noGrp="1"/>
          </p:cNvSpPr>
          <p:nvPr>
            <p:ph type="sldNum" sz="quarter" idx="12"/>
          </p:nvPr>
        </p:nvSpPr>
        <p:spPr/>
        <p:txBody>
          <a:bodyPr/>
          <a:lstStyle>
            <a:lvl1pPr>
              <a:defRPr/>
            </a:lvl1pPr>
          </a:lstStyle>
          <a:p>
            <a:fld id="{CBE7D53A-50AA-48F5-BB51-E0131B10E1BA}" type="slidenum">
              <a:rPr lang="ja-JP" altLang="en-US"/>
              <a:pPr/>
              <a:t>‹#›</a:t>
            </a:fld>
            <a:endParaRPr lang="ja-JP" altLang="en-US"/>
          </a:p>
        </p:txBody>
      </p:sp>
    </p:spTree>
    <p:extLst>
      <p:ext uri="{BB962C8B-B14F-4D97-AF65-F5344CB8AC3E}">
        <p14:creationId xmlns:p14="http://schemas.microsoft.com/office/powerpoint/2010/main" val="1659700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342900" y="396700"/>
            <a:ext cx="4514850" cy="845220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xmlns="" id="{405B473A-1E43-40BB-A2BC-CB6E3C2716FB}"/>
              </a:ext>
            </a:extLst>
          </p:cNvPr>
          <p:cNvSpPr>
            <a:spLocks noGrp="1"/>
          </p:cNvSpPr>
          <p:nvPr>
            <p:ph type="dt" sz="half" idx="10"/>
          </p:nvPr>
        </p:nvSpPr>
        <p:spPr/>
        <p:txBody>
          <a:bodyPr/>
          <a:lstStyle>
            <a:lvl1pPr>
              <a:defRPr/>
            </a:lvl1pPr>
          </a:lstStyle>
          <a:p>
            <a:pPr>
              <a:defRPr/>
            </a:pPr>
            <a:fld id="{42D04A66-C2DD-40EB-839C-2A82752FD7F6}" type="datetime1">
              <a:rPr lang="ja-JP" altLang="en-US"/>
              <a:pPr>
                <a:defRPr/>
              </a:pPr>
              <a:t>2020/6/11</a:t>
            </a:fld>
            <a:endParaRPr lang="ja-JP" altLang="en-US"/>
          </a:p>
        </p:txBody>
      </p:sp>
      <p:sp>
        <p:nvSpPr>
          <p:cNvPr id="5" name="フッター プレースホルダ 4">
            <a:extLst>
              <a:ext uri="{FF2B5EF4-FFF2-40B4-BE49-F238E27FC236}">
                <a16:creationId xmlns:a16="http://schemas.microsoft.com/office/drawing/2014/main" xmlns="" id="{978AF174-DCC5-4408-A302-F28FEADB9FE8}"/>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xmlns="" id="{DA015971-DB87-4AAB-B421-7F4E94AC3C13}"/>
              </a:ext>
            </a:extLst>
          </p:cNvPr>
          <p:cNvSpPr>
            <a:spLocks noGrp="1"/>
          </p:cNvSpPr>
          <p:nvPr>
            <p:ph type="sldNum" sz="quarter" idx="12"/>
          </p:nvPr>
        </p:nvSpPr>
        <p:spPr/>
        <p:txBody>
          <a:bodyPr/>
          <a:lstStyle>
            <a:lvl1pPr>
              <a:defRPr/>
            </a:lvl1pPr>
          </a:lstStyle>
          <a:p>
            <a:fld id="{384926C3-1F27-48D9-A09F-9B164AF959D1}" type="slidenum">
              <a:rPr lang="ja-JP" altLang="en-US"/>
              <a:pPr/>
              <a:t>‹#›</a:t>
            </a:fld>
            <a:endParaRPr lang="ja-JP" altLang="en-US"/>
          </a:p>
        </p:txBody>
      </p:sp>
    </p:spTree>
    <p:extLst>
      <p:ext uri="{BB962C8B-B14F-4D97-AF65-F5344CB8AC3E}">
        <p14:creationId xmlns:p14="http://schemas.microsoft.com/office/powerpoint/2010/main" val="3351256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xmlns="" id="{5AD122E5-8DBC-4DC7-B807-6630F704C00B}"/>
              </a:ext>
            </a:extLst>
          </p:cNvPr>
          <p:cNvSpPr>
            <a:spLocks noGrp="1"/>
          </p:cNvSpPr>
          <p:nvPr>
            <p:ph type="dt" sz="half" idx="10"/>
          </p:nvPr>
        </p:nvSpPr>
        <p:spPr/>
        <p:txBody>
          <a:bodyPr/>
          <a:lstStyle>
            <a:lvl1pPr>
              <a:defRPr/>
            </a:lvl1pPr>
          </a:lstStyle>
          <a:p>
            <a:pPr>
              <a:defRPr/>
            </a:pPr>
            <a:fld id="{064FF843-257A-4943-8E8E-6987FA154F6B}" type="datetime1">
              <a:rPr lang="ja-JP" altLang="en-US"/>
              <a:pPr>
                <a:defRPr/>
              </a:pPr>
              <a:t>2020/6/11</a:t>
            </a:fld>
            <a:endParaRPr lang="ja-JP" altLang="en-US"/>
          </a:p>
        </p:txBody>
      </p:sp>
      <p:sp>
        <p:nvSpPr>
          <p:cNvPr id="5" name="フッター プレースホルダ 4">
            <a:extLst>
              <a:ext uri="{FF2B5EF4-FFF2-40B4-BE49-F238E27FC236}">
                <a16:creationId xmlns:a16="http://schemas.microsoft.com/office/drawing/2014/main" xmlns="" id="{52EAFD09-B2A1-44C0-B6BD-724E2DA64FF0}"/>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xmlns="" id="{0F135E58-F42B-459D-AA1E-88C33F56D05A}"/>
              </a:ext>
            </a:extLst>
          </p:cNvPr>
          <p:cNvSpPr>
            <a:spLocks noGrp="1"/>
          </p:cNvSpPr>
          <p:nvPr>
            <p:ph type="sldNum" sz="quarter" idx="12"/>
          </p:nvPr>
        </p:nvSpPr>
        <p:spPr/>
        <p:txBody>
          <a:bodyPr/>
          <a:lstStyle>
            <a:lvl1pPr>
              <a:defRPr/>
            </a:lvl1pPr>
          </a:lstStyle>
          <a:p>
            <a:fld id="{FA053AF0-B1E7-4682-B87B-4E3A74A609F9}" type="slidenum">
              <a:rPr lang="ja-JP" altLang="en-US"/>
              <a:pPr/>
              <a:t>‹#›</a:t>
            </a:fld>
            <a:endParaRPr lang="ja-JP" altLang="en-US"/>
          </a:p>
        </p:txBody>
      </p:sp>
    </p:spTree>
    <p:extLst>
      <p:ext uri="{BB962C8B-B14F-4D97-AF65-F5344CB8AC3E}">
        <p14:creationId xmlns:p14="http://schemas.microsoft.com/office/powerpoint/2010/main" val="143607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xmlns="" id="{9230E9C0-D08C-42B9-88FE-33D54B360565}"/>
              </a:ext>
            </a:extLst>
          </p:cNvPr>
          <p:cNvSpPr>
            <a:spLocks noGrp="1"/>
          </p:cNvSpPr>
          <p:nvPr>
            <p:ph type="dt" sz="half" idx="10"/>
          </p:nvPr>
        </p:nvSpPr>
        <p:spPr/>
        <p:txBody>
          <a:bodyPr/>
          <a:lstStyle>
            <a:lvl1pPr>
              <a:defRPr/>
            </a:lvl1pPr>
          </a:lstStyle>
          <a:p>
            <a:pPr>
              <a:defRPr/>
            </a:pPr>
            <a:fld id="{85C7C6DD-C708-4AF5-A34E-FC24781A5269}" type="datetime1">
              <a:rPr lang="ja-JP" altLang="en-US"/>
              <a:pPr>
                <a:defRPr/>
              </a:pPr>
              <a:t>2020/6/11</a:t>
            </a:fld>
            <a:endParaRPr lang="ja-JP" altLang="en-US"/>
          </a:p>
        </p:txBody>
      </p:sp>
      <p:sp>
        <p:nvSpPr>
          <p:cNvPr id="5" name="フッター プレースホルダ 4">
            <a:extLst>
              <a:ext uri="{FF2B5EF4-FFF2-40B4-BE49-F238E27FC236}">
                <a16:creationId xmlns:a16="http://schemas.microsoft.com/office/drawing/2014/main" xmlns="" id="{5D18A90E-2192-4379-8DB2-B3A5EF3A7F67}"/>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xmlns="" id="{C4E77441-39C3-43C5-AA28-0DF21A3097EC}"/>
              </a:ext>
            </a:extLst>
          </p:cNvPr>
          <p:cNvSpPr>
            <a:spLocks noGrp="1"/>
          </p:cNvSpPr>
          <p:nvPr>
            <p:ph type="sldNum" sz="quarter" idx="12"/>
          </p:nvPr>
        </p:nvSpPr>
        <p:spPr/>
        <p:txBody>
          <a:bodyPr/>
          <a:lstStyle>
            <a:lvl1pPr>
              <a:defRPr/>
            </a:lvl1pPr>
          </a:lstStyle>
          <a:p>
            <a:fld id="{60DB1AB4-DB6B-4A7C-922A-3744622A1EF8}" type="slidenum">
              <a:rPr lang="ja-JP" altLang="en-US"/>
              <a:pPr/>
              <a:t>‹#›</a:t>
            </a:fld>
            <a:endParaRPr lang="ja-JP" altLang="en-US"/>
          </a:p>
        </p:txBody>
      </p:sp>
    </p:spTree>
    <p:extLst>
      <p:ext uri="{BB962C8B-B14F-4D97-AF65-F5344CB8AC3E}">
        <p14:creationId xmlns:p14="http://schemas.microsoft.com/office/powerpoint/2010/main" val="572801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xmlns="" id="{F9797E0A-F383-4E64-A289-F23C92DA25ED}"/>
              </a:ext>
            </a:extLst>
          </p:cNvPr>
          <p:cNvSpPr>
            <a:spLocks noGrp="1"/>
          </p:cNvSpPr>
          <p:nvPr>
            <p:ph type="dt" sz="half" idx="10"/>
          </p:nvPr>
        </p:nvSpPr>
        <p:spPr/>
        <p:txBody>
          <a:bodyPr/>
          <a:lstStyle>
            <a:lvl1pPr>
              <a:defRPr/>
            </a:lvl1pPr>
          </a:lstStyle>
          <a:p>
            <a:pPr>
              <a:defRPr/>
            </a:pPr>
            <a:fld id="{35E54307-3DCB-4E3F-B7B1-5CD4C6D5E5BB}" type="datetime1">
              <a:rPr lang="ja-JP" altLang="en-US"/>
              <a:pPr>
                <a:defRPr/>
              </a:pPr>
              <a:t>2020/6/11</a:t>
            </a:fld>
            <a:endParaRPr lang="ja-JP" altLang="en-US"/>
          </a:p>
        </p:txBody>
      </p:sp>
      <p:sp>
        <p:nvSpPr>
          <p:cNvPr id="6" name="フッター プレースホルダ 4">
            <a:extLst>
              <a:ext uri="{FF2B5EF4-FFF2-40B4-BE49-F238E27FC236}">
                <a16:creationId xmlns:a16="http://schemas.microsoft.com/office/drawing/2014/main" xmlns="" id="{977B1FA7-02E6-4143-9EA1-96284553370C}"/>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xmlns="" id="{DCEAADC7-2A5A-4A39-BDDC-402BD4DAF358}"/>
              </a:ext>
            </a:extLst>
          </p:cNvPr>
          <p:cNvSpPr>
            <a:spLocks noGrp="1"/>
          </p:cNvSpPr>
          <p:nvPr>
            <p:ph type="sldNum" sz="quarter" idx="12"/>
          </p:nvPr>
        </p:nvSpPr>
        <p:spPr/>
        <p:txBody>
          <a:bodyPr/>
          <a:lstStyle>
            <a:lvl1pPr>
              <a:defRPr/>
            </a:lvl1pPr>
          </a:lstStyle>
          <a:p>
            <a:fld id="{7D2D361B-BE87-4D0B-8138-AE40AE38B379}" type="slidenum">
              <a:rPr lang="ja-JP" altLang="en-US"/>
              <a:pPr/>
              <a:t>‹#›</a:t>
            </a:fld>
            <a:endParaRPr lang="ja-JP" altLang="en-US"/>
          </a:p>
        </p:txBody>
      </p:sp>
    </p:spTree>
    <p:extLst>
      <p:ext uri="{BB962C8B-B14F-4D97-AF65-F5344CB8AC3E}">
        <p14:creationId xmlns:p14="http://schemas.microsoft.com/office/powerpoint/2010/main" val="1894246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xmlns="" id="{2D3E5DE1-2B2B-4A46-AB3C-E7B665803FB3}"/>
              </a:ext>
            </a:extLst>
          </p:cNvPr>
          <p:cNvSpPr>
            <a:spLocks noGrp="1"/>
          </p:cNvSpPr>
          <p:nvPr>
            <p:ph type="dt" sz="half" idx="10"/>
          </p:nvPr>
        </p:nvSpPr>
        <p:spPr/>
        <p:txBody>
          <a:bodyPr/>
          <a:lstStyle>
            <a:lvl1pPr>
              <a:defRPr/>
            </a:lvl1pPr>
          </a:lstStyle>
          <a:p>
            <a:pPr>
              <a:defRPr/>
            </a:pPr>
            <a:fld id="{117E3B66-5F8E-4CF8-AA04-1BE9C2F8873D}" type="datetime1">
              <a:rPr lang="ja-JP" altLang="en-US"/>
              <a:pPr>
                <a:defRPr/>
              </a:pPr>
              <a:t>2020/6/11</a:t>
            </a:fld>
            <a:endParaRPr lang="ja-JP" altLang="en-US"/>
          </a:p>
        </p:txBody>
      </p:sp>
      <p:sp>
        <p:nvSpPr>
          <p:cNvPr id="8" name="フッター プレースホルダ 4">
            <a:extLst>
              <a:ext uri="{FF2B5EF4-FFF2-40B4-BE49-F238E27FC236}">
                <a16:creationId xmlns:a16="http://schemas.microsoft.com/office/drawing/2014/main" xmlns="" id="{A522BFCA-F7EF-441E-8A8C-C2509A1C3F2D}"/>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a:extLst>
              <a:ext uri="{FF2B5EF4-FFF2-40B4-BE49-F238E27FC236}">
                <a16:creationId xmlns:a16="http://schemas.microsoft.com/office/drawing/2014/main" xmlns="" id="{E107DAE3-327F-453C-96EF-8ABD37BC43F8}"/>
              </a:ext>
            </a:extLst>
          </p:cNvPr>
          <p:cNvSpPr>
            <a:spLocks noGrp="1"/>
          </p:cNvSpPr>
          <p:nvPr>
            <p:ph type="sldNum" sz="quarter" idx="12"/>
          </p:nvPr>
        </p:nvSpPr>
        <p:spPr/>
        <p:txBody>
          <a:bodyPr/>
          <a:lstStyle>
            <a:lvl1pPr>
              <a:defRPr/>
            </a:lvl1pPr>
          </a:lstStyle>
          <a:p>
            <a:fld id="{296484EB-5AE1-47E0-9CC9-93FB6112C221}" type="slidenum">
              <a:rPr lang="ja-JP" altLang="en-US"/>
              <a:pPr/>
              <a:t>‹#›</a:t>
            </a:fld>
            <a:endParaRPr lang="ja-JP" altLang="en-US"/>
          </a:p>
        </p:txBody>
      </p:sp>
    </p:spTree>
    <p:extLst>
      <p:ext uri="{BB962C8B-B14F-4D97-AF65-F5344CB8AC3E}">
        <p14:creationId xmlns:p14="http://schemas.microsoft.com/office/powerpoint/2010/main" val="2351124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xmlns="" id="{3866F61D-8EE3-437D-AFF9-57228BCA6E2E}"/>
              </a:ext>
            </a:extLst>
          </p:cNvPr>
          <p:cNvSpPr>
            <a:spLocks noGrp="1"/>
          </p:cNvSpPr>
          <p:nvPr>
            <p:ph type="dt" sz="half" idx="10"/>
          </p:nvPr>
        </p:nvSpPr>
        <p:spPr/>
        <p:txBody>
          <a:bodyPr/>
          <a:lstStyle>
            <a:lvl1pPr>
              <a:defRPr/>
            </a:lvl1pPr>
          </a:lstStyle>
          <a:p>
            <a:pPr>
              <a:defRPr/>
            </a:pPr>
            <a:fld id="{03CD4078-981A-4666-B5F5-F17BC68F2A43}" type="datetime1">
              <a:rPr lang="ja-JP" altLang="en-US"/>
              <a:pPr>
                <a:defRPr/>
              </a:pPr>
              <a:t>2020/6/11</a:t>
            </a:fld>
            <a:endParaRPr lang="ja-JP" altLang="en-US"/>
          </a:p>
        </p:txBody>
      </p:sp>
      <p:sp>
        <p:nvSpPr>
          <p:cNvPr id="4" name="フッター プレースホルダ 4">
            <a:extLst>
              <a:ext uri="{FF2B5EF4-FFF2-40B4-BE49-F238E27FC236}">
                <a16:creationId xmlns:a16="http://schemas.microsoft.com/office/drawing/2014/main" xmlns="" id="{8F9293F5-B0B0-42F8-8C42-FC1F079E4126}"/>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a:extLst>
              <a:ext uri="{FF2B5EF4-FFF2-40B4-BE49-F238E27FC236}">
                <a16:creationId xmlns:a16="http://schemas.microsoft.com/office/drawing/2014/main" xmlns="" id="{1ACED95C-A9F0-439F-B4D7-521F50108339}"/>
              </a:ext>
            </a:extLst>
          </p:cNvPr>
          <p:cNvSpPr>
            <a:spLocks noGrp="1"/>
          </p:cNvSpPr>
          <p:nvPr>
            <p:ph type="sldNum" sz="quarter" idx="12"/>
          </p:nvPr>
        </p:nvSpPr>
        <p:spPr/>
        <p:txBody>
          <a:bodyPr/>
          <a:lstStyle>
            <a:lvl1pPr>
              <a:defRPr/>
            </a:lvl1pPr>
          </a:lstStyle>
          <a:p>
            <a:fld id="{5D066669-7B43-476A-8C25-D53A08378625}" type="slidenum">
              <a:rPr lang="ja-JP" altLang="en-US"/>
              <a:pPr/>
              <a:t>‹#›</a:t>
            </a:fld>
            <a:endParaRPr lang="ja-JP" altLang="en-US"/>
          </a:p>
        </p:txBody>
      </p:sp>
    </p:spTree>
    <p:extLst>
      <p:ext uri="{BB962C8B-B14F-4D97-AF65-F5344CB8AC3E}">
        <p14:creationId xmlns:p14="http://schemas.microsoft.com/office/powerpoint/2010/main" val="948685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xmlns="" id="{B0D2488B-C4AD-4041-9811-ED81E5F12998}"/>
              </a:ext>
            </a:extLst>
          </p:cNvPr>
          <p:cNvSpPr>
            <a:spLocks noGrp="1"/>
          </p:cNvSpPr>
          <p:nvPr>
            <p:ph type="dt" sz="half" idx="10"/>
          </p:nvPr>
        </p:nvSpPr>
        <p:spPr/>
        <p:txBody>
          <a:bodyPr/>
          <a:lstStyle>
            <a:lvl1pPr>
              <a:defRPr/>
            </a:lvl1pPr>
          </a:lstStyle>
          <a:p>
            <a:pPr>
              <a:defRPr/>
            </a:pPr>
            <a:fld id="{FC2DE5D2-6250-4AD8-9AA4-D94BA5F4F58C}" type="datetime1">
              <a:rPr lang="ja-JP" altLang="en-US"/>
              <a:pPr>
                <a:defRPr/>
              </a:pPr>
              <a:t>2020/6/11</a:t>
            </a:fld>
            <a:endParaRPr lang="ja-JP" altLang="en-US"/>
          </a:p>
        </p:txBody>
      </p:sp>
      <p:sp>
        <p:nvSpPr>
          <p:cNvPr id="3" name="フッター プレースホルダ 4">
            <a:extLst>
              <a:ext uri="{FF2B5EF4-FFF2-40B4-BE49-F238E27FC236}">
                <a16:creationId xmlns:a16="http://schemas.microsoft.com/office/drawing/2014/main" xmlns="" id="{C5EFB33C-560C-4858-9093-E7FD064290D1}"/>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a:extLst>
              <a:ext uri="{FF2B5EF4-FFF2-40B4-BE49-F238E27FC236}">
                <a16:creationId xmlns:a16="http://schemas.microsoft.com/office/drawing/2014/main" xmlns="" id="{2357BE99-F562-4DA2-B9CE-91F12AD71110}"/>
              </a:ext>
            </a:extLst>
          </p:cNvPr>
          <p:cNvSpPr>
            <a:spLocks noGrp="1"/>
          </p:cNvSpPr>
          <p:nvPr>
            <p:ph type="sldNum" sz="quarter" idx="12"/>
          </p:nvPr>
        </p:nvSpPr>
        <p:spPr/>
        <p:txBody>
          <a:bodyPr/>
          <a:lstStyle>
            <a:lvl1pPr>
              <a:defRPr/>
            </a:lvl1pPr>
          </a:lstStyle>
          <a:p>
            <a:fld id="{E9DA233B-B54A-4465-A742-1F2048A80D08}" type="slidenum">
              <a:rPr lang="ja-JP" altLang="en-US"/>
              <a:pPr/>
              <a:t>‹#›</a:t>
            </a:fld>
            <a:endParaRPr lang="ja-JP" altLang="en-US"/>
          </a:p>
        </p:txBody>
      </p:sp>
    </p:spTree>
    <p:extLst>
      <p:ext uri="{BB962C8B-B14F-4D97-AF65-F5344CB8AC3E}">
        <p14:creationId xmlns:p14="http://schemas.microsoft.com/office/powerpoint/2010/main" val="2961826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xmlns="" id="{9CDE9236-07E2-453B-8D94-95D2AD266BD2}"/>
              </a:ext>
            </a:extLst>
          </p:cNvPr>
          <p:cNvSpPr>
            <a:spLocks noGrp="1"/>
          </p:cNvSpPr>
          <p:nvPr>
            <p:ph type="dt" sz="half" idx="10"/>
          </p:nvPr>
        </p:nvSpPr>
        <p:spPr/>
        <p:txBody>
          <a:bodyPr/>
          <a:lstStyle>
            <a:lvl1pPr>
              <a:defRPr/>
            </a:lvl1pPr>
          </a:lstStyle>
          <a:p>
            <a:pPr>
              <a:defRPr/>
            </a:pPr>
            <a:fld id="{5F8AF1C7-5010-4BF7-92F3-B35BDA028ED4}" type="datetime1">
              <a:rPr lang="ja-JP" altLang="en-US"/>
              <a:pPr>
                <a:defRPr/>
              </a:pPr>
              <a:t>2020/6/11</a:t>
            </a:fld>
            <a:endParaRPr lang="ja-JP" altLang="en-US"/>
          </a:p>
        </p:txBody>
      </p:sp>
      <p:sp>
        <p:nvSpPr>
          <p:cNvPr id="6" name="フッター プレースホルダ 4">
            <a:extLst>
              <a:ext uri="{FF2B5EF4-FFF2-40B4-BE49-F238E27FC236}">
                <a16:creationId xmlns:a16="http://schemas.microsoft.com/office/drawing/2014/main" xmlns="" id="{4CA899C1-C38C-4B3F-8F26-7D67A4F8986C}"/>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xmlns="" id="{3ADF4717-C372-4404-9E1C-BD7F69B15B2C}"/>
              </a:ext>
            </a:extLst>
          </p:cNvPr>
          <p:cNvSpPr>
            <a:spLocks noGrp="1"/>
          </p:cNvSpPr>
          <p:nvPr>
            <p:ph type="sldNum" sz="quarter" idx="12"/>
          </p:nvPr>
        </p:nvSpPr>
        <p:spPr/>
        <p:txBody>
          <a:bodyPr/>
          <a:lstStyle>
            <a:lvl1pPr>
              <a:defRPr/>
            </a:lvl1pPr>
          </a:lstStyle>
          <a:p>
            <a:fld id="{A3969A61-685C-4691-99CC-C2CA0A5675B8}" type="slidenum">
              <a:rPr lang="ja-JP" altLang="en-US"/>
              <a:pPr/>
              <a:t>‹#›</a:t>
            </a:fld>
            <a:endParaRPr lang="ja-JP" altLang="en-US"/>
          </a:p>
        </p:txBody>
      </p:sp>
    </p:spTree>
    <p:extLst>
      <p:ext uri="{BB962C8B-B14F-4D97-AF65-F5344CB8AC3E}">
        <p14:creationId xmlns:p14="http://schemas.microsoft.com/office/powerpoint/2010/main" val="3674470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344216" y="885119"/>
            <a:ext cx="4114800" cy="59436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xmlns="" id="{5462550A-F691-4625-B3E8-0FB839056577}"/>
              </a:ext>
            </a:extLst>
          </p:cNvPr>
          <p:cNvSpPr>
            <a:spLocks noGrp="1"/>
          </p:cNvSpPr>
          <p:nvPr>
            <p:ph type="dt" sz="half" idx="10"/>
          </p:nvPr>
        </p:nvSpPr>
        <p:spPr/>
        <p:txBody>
          <a:bodyPr/>
          <a:lstStyle>
            <a:lvl1pPr>
              <a:defRPr/>
            </a:lvl1pPr>
          </a:lstStyle>
          <a:p>
            <a:pPr>
              <a:defRPr/>
            </a:pPr>
            <a:fld id="{B1A71991-2267-4829-8E40-53AC25C53539}" type="datetime1">
              <a:rPr lang="ja-JP" altLang="en-US"/>
              <a:pPr>
                <a:defRPr/>
              </a:pPr>
              <a:t>2020/6/11</a:t>
            </a:fld>
            <a:endParaRPr lang="ja-JP" altLang="en-US"/>
          </a:p>
        </p:txBody>
      </p:sp>
      <p:sp>
        <p:nvSpPr>
          <p:cNvPr id="6" name="フッター プレースホルダ 4">
            <a:extLst>
              <a:ext uri="{FF2B5EF4-FFF2-40B4-BE49-F238E27FC236}">
                <a16:creationId xmlns:a16="http://schemas.microsoft.com/office/drawing/2014/main" xmlns="" id="{39040DC4-D935-41D5-8E24-94F503DC0CC4}"/>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xmlns="" id="{8EA0C59C-D884-45EA-9B42-1895EFFDC38C}"/>
              </a:ext>
            </a:extLst>
          </p:cNvPr>
          <p:cNvSpPr>
            <a:spLocks noGrp="1"/>
          </p:cNvSpPr>
          <p:nvPr>
            <p:ph type="sldNum" sz="quarter" idx="12"/>
          </p:nvPr>
        </p:nvSpPr>
        <p:spPr/>
        <p:txBody>
          <a:bodyPr/>
          <a:lstStyle>
            <a:lvl1pPr>
              <a:defRPr/>
            </a:lvl1pPr>
          </a:lstStyle>
          <a:p>
            <a:fld id="{335C4144-BBC6-4E18-88B2-968D2DB799D1}" type="slidenum">
              <a:rPr lang="ja-JP" altLang="en-US"/>
              <a:pPr/>
              <a:t>‹#›</a:t>
            </a:fld>
            <a:endParaRPr lang="ja-JP" altLang="en-US"/>
          </a:p>
        </p:txBody>
      </p:sp>
    </p:spTree>
    <p:extLst>
      <p:ext uri="{BB962C8B-B14F-4D97-AF65-F5344CB8AC3E}">
        <p14:creationId xmlns:p14="http://schemas.microsoft.com/office/powerpoint/2010/main" val="1076194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xmlns="" id="{F2F4F03C-87B5-4829-BD54-EDB78CF8A2BE}"/>
              </a:ext>
            </a:extLst>
          </p:cNvPr>
          <p:cNvSpPr>
            <a:spLocks noGrp="1"/>
          </p:cNvSpPr>
          <p:nvPr>
            <p:ph type="title"/>
          </p:nvPr>
        </p:nvSpPr>
        <p:spPr bwMode="auto">
          <a:xfrm>
            <a:off x="342900" y="396875"/>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a:extLst>
              <a:ext uri="{FF2B5EF4-FFF2-40B4-BE49-F238E27FC236}">
                <a16:creationId xmlns:a16="http://schemas.microsoft.com/office/drawing/2014/main" xmlns="" id="{2F25E4A9-C212-40C8-A3D9-ECF94C2D5030}"/>
              </a:ext>
            </a:extLst>
          </p:cNvPr>
          <p:cNvSpPr>
            <a:spLocks noGrp="1"/>
          </p:cNvSpPr>
          <p:nvPr>
            <p:ph type="body" idx="1"/>
          </p:nvPr>
        </p:nvSpPr>
        <p:spPr bwMode="auto">
          <a:xfrm>
            <a:off x="342900" y="2311400"/>
            <a:ext cx="6172200" cy="653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xmlns="" id="{4048E3BB-6EF1-44EE-9DDD-6E2AB2FAAC92}"/>
              </a:ext>
            </a:extLst>
          </p:cNvPr>
          <p:cNvSpPr>
            <a:spLocks noGrp="1"/>
          </p:cNvSpPr>
          <p:nvPr>
            <p:ph type="dt" sz="half" idx="2"/>
          </p:nvPr>
        </p:nvSpPr>
        <p:spPr>
          <a:xfrm>
            <a:off x="342900" y="9182100"/>
            <a:ext cx="1600200" cy="527050"/>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A949A2B3-89CD-4F2A-AFED-D05EFAE8E873}" type="datetime1">
              <a:rPr lang="ja-JP" altLang="en-US"/>
              <a:pPr>
                <a:defRPr/>
              </a:pPr>
              <a:t>2020/6/11</a:t>
            </a:fld>
            <a:endParaRPr lang="ja-JP" altLang="en-US"/>
          </a:p>
        </p:txBody>
      </p:sp>
      <p:sp>
        <p:nvSpPr>
          <p:cNvPr id="5" name="フッター プレースホルダ 4">
            <a:extLst>
              <a:ext uri="{FF2B5EF4-FFF2-40B4-BE49-F238E27FC236}">
                <a16:creationId xmlns:a16="http://schemas.microsoft.com/office/drawing/2014/main" xmlns="" id="{E00A9942-B246-4A88-841B-E306835B521C}"/>
              </a:ext>
            </a:extLst>
          </p:cNvPr>
          <p:cNvSpPr>
            <a:spLocks noGrp="1"/>
          </p:cNvSpPr>
          <p:nvPr>
            <p:ph type="ftr" sz="quarter" idx="3"/>
          </p:nvPr>
        </p:nvSpPr>
        <p:spPr>
          <a:xfrm>
            <a:off x="2343150" y="9182100"/>
            <a:ext cx="2171700" cy="527050"/>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xmlns="" id="{0E73F87C-875E-4AB4-BAAC-095816604044}"/>
              </a:ext>
            </a:extLst>
          </p:cNvPr>
          <p:cNvSpPr>
            <a:spLocks noGrp="1"/>
          </p:cNvSpPr>
          <p:nvPr>
            <p:ph type="sldNum" sz="quarter" idx="4"/>
          </p:nvPr>
        </p:nvSpPr>
        <p:spPr>
          <a:xfrm>
            <a:off x="4914900" y="9182100"/>
            <a:ext cx="1600200" cy="527050"/>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BEB21948-837C-4DB2-A783-20582A5B5517}" type="slidenum">
              <a:rPr lang="ja-JP" altLang="en-US"/>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548680" y="6936556"/>
            <a:ext cx="5753571" cy="203342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50" name="テキスト ボックス 3">
            <a:extLst>
              <a:ext uri="{FF2B5EF4-FFF2-40B4-BE49-F238E27FC236}">
                <a16:creationId xmlns:a16="http://schemas.microsoft.com/office/drawing/2014/main" xmlns="" id="{50CEAEA3-1949-49DF-B805-DDE3F0AA317C}"/>
              </a:ext>
            </a:extLst>
          </p:cNvPr>
          <p:cNvSpPr txBox="1">
            <a:spLocks noChangeArrowheads="1"/>
          </p:cNvSpPr>
          <p:nvPr/>
        </p:nvSpPr>
        <p:spPr bwMode="auto">
          <a:xfrm>
            <a:off x="202526" y="190048"/>
            <a:ext cx="108234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buNone/>
            </a:pPr>
            <a:r>
              <a:rPr lang="ja-JP" altLang="ja-JP" sz="1000" dirty="0">
                <a:latin typeface="游ゴシック" panose="020B0400000000000000" pitchFamily="50" charset="-128"/>
                <a:ea typeface="游ゴシック" panose="020B0400000000000000" pitchFamily="50" charset="-128"/>
              </a:rPr>
              <a:t>関係者各位</a:t>
            </a:r>
          </a:p>
          <a:p>
            <a:pPr>
              <a:buNone/>
            </a:pPr>
            <a:r>
              <a:rPr lang="ja-JP" altLang="ja-JP" sz="1000" dirty="0">
                <a:latin typeface="游ゴシック" panose="020B0400000000000000" pitchFamily="50" charset="-128"/>
                <a:ea typeface="游ゴシック" panose="020B0400000000000000" pitchFamily="50" charset="-128"/>
              </a:rPr>
              <a:t>プレスリリース</a:t>
            </a:r>
          </a:p>
          <a:p>
            <a:pPr eaLnBrk="1" hangingPunct="1">
              <a:spcBef>
                <a:spcPct val="0"/>
              </a:spcBef>
              <a:buFontTx/>
              <a:buNone/>
            </a:pPr>
            <a:endParaRPr lang="en-US" altLang="ja-JP" sz="1000" dirty="0">
              <a:latin typeface="游ゴシック" panose="020B0400000000000000" pitchFamily="50" charset="-128"/>
              <a:ea typeface="游ゴシック" panose="020B0400000000000000" pitchFamily="50" charset="-128"/>
            </a:endParaRPr>
          </a:p>
        </p:txBody>
      </p:sp>
      <p:sp>
        <p:nvSpPr>
          <p:cNvPr id="2053" name="テキスト ボックス 3">
            <a:extLst>
              <a:ext uri="{FF2B5EF4-FFF2-40B4-BE49-F238E27FC236}">
                <a16:creationId xmlns:a16="http://schemas.microsoft.com/office/drawing/2014/main" xmlns="" id="{287D773C-9E05-4008-B5BC-52ADFD8F00FC}"/>
              </a:ext>
            </a:extLst>
          </p:cNvPr>
          <p:cNvSpPr txBox="1">
            <a:spLocks noChangeArrowheads="1"/>
          </p:cNvSpPr>
          <p:nvPr/>
        </p:nvSpPr>
        <p:spPr bwMode="auto">
          <a:xfrm>
            <a:off x="11400" y="1071677"/>
            <a:ext cx="6846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None/>
            </a:pPr>
            <a:r>
              <a:rPr lang="ja-JP" altLang="en-US" sz="1200" b="1" dirty="0" smtClean="0">
                <a:latin typeface="游ゴシック" panose="020B0400000000000000" pitchFamily="50" charset="-128"/>
                <a:ea typeface="游ゴシック" panose="020B0400000000000000" pitchFamily="50" charset="-128"/>
              </a:rPr>
              <a:t>観測ロケット</a:t>
            </a:r>
            <a:r>
              <a:rPr lang="ja-JP" altLang="en-US" sz="1200" b="1" dirty="0" smtClean="0">
                <a:latin typeface="游ゴシック" panose="020B0400000000000000" pitchFamily="50" charset="-128"/>
                <a:ea typeface="游ゴシック" panose="020B0400000000000000" pitchFamily="50" charset="-128"/>
              </a:rPr>
              <a:t>「えんと</a:t>
            </a:r>
            <a:r>
              <a:rPr lang="ja-JP" altLang="en-US" sz="1200" b="1" dirty="0" err="1" smtClean="0">
                <a:latin typeface="游ゴシック" panose="020B0400000000000000" pitchFamily="50" charset="-128"/>
                <a:ea typeface="游ゴシック" panose="020B0400000000000000" pitchFamily="50" charset="-128"/>
              </a:rPr>
              <a:t>つ</a:t>
            </a:r>
            <a:r>
              <a:rPr lang="ja-JP" altLang="en-US" sz="1200" b="1" dirty="0" smtClean="0">
                <a:latin typeface="游ゴシック" panose="020B0400000000000000" pitchFamily="50" charset="-128"/>
                <a:ea typeface="游ゴシック" panose="020B0400000000000000" pitchFamily="50" charset="-128"/>
              </a:rPr>
              <a:t>町のプペル </a:t>
            </a:r>
            <a:r>
              <a:rPr lang="en-US" altLang="ja-JP" sz="1200" b="1" dirty="0" smtClean="0">
                <a:latin typeface="游ゴシック" panose="020B0400000000000000" pitchFamily="50" charset="-128"/>
                <a:ea typeface="游ゴシック" panose="020B0400000000000000" pitchFamily="50" charset="-128"/>
              </a:rPr>
              <a:t>MOMO5</a:t>
            </a:r>
            <a:r>
              <a:rPr lang="ja-JP" altLang="en-US" sz="1200" b="1" dirty="0" smtClean="0">
                <a:latin typeface="游ゴシック" panose="020B0400000000000000" pitchFamily="50" charset="-128"/>
                <a:ea typeface="游ゴシック" panose="020B0400000000000000" pitchFamily="50" charset="-128"/>
              </a:rPr>
              <a:t>号機」打上げ</a:t>
            </a:r>
            <a:r>
              <a:rPr lang="ja-JP" altLang="en-US" sz="1200" b="1" dirty="0" smtClean="0">
                <a:latin typeface="游ゴシック" panose="020B0400000000000000" pitchFamily="50" charset="-128"/>
                <a:ea typeface="游ゴシック" panose="020B0400000000000000" pitchFamily="50" charset="-128"/>
              </a:rPr>
              <a:t>を</a:t>
            </a:r>
            <a:r>
              <a:rPr lang="en-US" altLang="ja-JP" sz="1200" b="1" dirty="0" smtClean="0">
                <a:latin typeface="游ゴシック" panose="020B0400000000000000" pitchFamily="50" charset="-128"/>
                <a:ea typeface="游ゴシック" panose="020B0400000000000000" pitchFamily="50" charset="-128"/>
              </a:rPr>
              <a:t>2020</a:t>
            </a:r>
            <a:r>
              <a:rPr lang="ja-JP" altLang="en-US" sz="1200" b="1" dirty="0" smtClean="0">
                <a:latin typeface="游ゴシック" panose="020B0400000000000000" pitchFamily="50" charset="-128"/>
                <a:ea typeface="游ゴシック" panose="020B0400000000000000" pitchFamily="50" charset="-128"/>
              </a:rPr>
              <a:t>年</a:t>
            </a:r>
            <a:r>
              <a:rPr lang="en-US" altLang="ja-JP" sz="1200" b="1" dirty="0" smtClean="0">
                <a:latin typeface="游ゴシック" panose="020B0400000000000000" pitchFamily="50" charset="-128"/>
                <a:ea typeface="游ゴシック" panose="020B0400000000000000" pitchFamily="50" charset="-128"/>
              </a:rPr>
              <a:t>6</a:t>
            </a:r>
            <a:r>
              <a:rPr lang="ja-JP" altLang="en-US" sz="1200" b="1" dirty="0" smtClean="0">
                <a:latin typeface="游ゴシック" panose="020B0400000000000000" pitchFamily="50" charset="-128"/>
                <a:ea typeface="游ゴシック" panose="020B0400000000000000" pitchFamily="50" charset="-128"/>
              </a:rPr>
              <a:t>月</a:t>
            </a:r>
            <a:r>
              <a:rPr lang="en-US" altLang="ja-JP" sz="1200" b="1" dirty="0" smtClean="0">
                <a:latin typeface="游ゴシック" panose="020B0400000000000000" pitchFamily="50" charset="-128"/>
                <a:ea typeface="游ゴシック" panose="020B0400000000000000" pitchFamily="50" charset="-128"/>
              </a:rPr>
              <a:t>13</a:t>
            </a:r>
            <a:r>
              <a:rPr lang="ja-JP" altLang="en-US" sz="1200" b="1" dirty="0" smtClean="0">
                <a:latin typeface="游ゴシック" panose="020B0400000000000000" pitchFamily="50" charset="-128"/>
                <a:ea typeface="游ゴシック" panose="020B0400000000000000" pitchFamily="50" charset="-128"/>
              </a:rPr>
              <a:t>日（土）に</a:t>
            </a:r>
            <a:r>
              <a:rPr lang="ja-JP" altLang="en-US" sz="1200" b="1" dirty="0" smtClean="0">
                <a:latin typeface="游ゴシック" panose="020B0400000000000000" pitchFamily="50" charset="-128"/>
                <a:ea typeface="游ゴシック" panose="020B0400000000000000" pitchFamily="50" charset="-128"/>
              </a:rPr>
              <a:t>実施</a:t>
            </a:r>
            <a:endParaRPr lang="en-US" altLang="ja-JP" sz="1200" b="1" dirty="0" smtClean="0">
              <a:latin typeface="游ゴシック" panose="020B0400000000000000" pitchFamily="50" charset="-128"/>
              <a:ea typeface="游ゴシック" panose="020B0400000000000000" pitchFamily="50" charset="-128"/>
            </a:endParaRPr>
          </a:p>
          <a:p>
            <a:pPr algn="ctr" eaLnBrk="1" hangingPunct="1">
              <a:spcBef>
                <a:spcPct val="0"/>
              </a:spcBef>
              <a:buNone/>
            </a:pPr>
            <a:endParaRPr lang="en-US" altLang="ja-JP" sz="1200" b="1" dirty="0" smtClean="0">
              <a:latin typeface="游ゴシック" panose="020B0400000000000000" pitchFamily="50" charset="-128"/>
              <a:ea typeface="游ゴシック" panose="020B0400000000000000" pitchFamily="50" charset="-128"/>
            </a:endParaRPr>
          </a:p>
          <a:p>
            <a:pPr algn="ctr" eaLnBrk="1" hangingPunct="1">
              <a:spcBef>
                <a:spcPct val="0"/>
              </a:spcBef>
              <a:buNone/>
            </a:pPr>
            <a:r>
              <a:rPr lang="ja-JP" altLang="en-US" sz="1200" b="1" dirty="0" smtClean="0">
                <a:latin typeface="游ゴシック" panose="020B0400000000000000" pitchFamily="50" charset="-128"/>
                <a:ea typeface="游ゴシック" panose="020B0400000000000000" pitchFamily="50" charset="-128"/>
              </a:rPr>
              <a:t>－打上げ日</a:t>
            </a:r>
            <a:r>
              <a:rPr lang="ja-JP" altLang="en-US" sz="1200" b="1" dirty="0">
                <a:latin typeface="游ゴシック" panose="020B0400000000000000" pitchFamily="50" charset="-128"/>
                <a:ea typeface="游ゴシック" panose="020B0400000000000000" pitchFamily="50" charset="-128"/>
              </a:rPr>
              <a:t>は</a:t>
            </a:r>
            <a:r>
              <a:rPr lang="ja-JP" altLang="en-US" sz="1200" b="1" dirty="0" smtClean="0">
                <a:latin typeface="游ゴシック" panose="020B0400000000000000" pitchFamily="50" charset="-128"/>
                <a:ea typeface="游ゴシック" panose="020B0400000000000000" pitchFamily="50" charset="-128"/>
              </a:rPr>
              <a:t>前日発表。無観客打上げ</a:t>
            </a:r>
            <a:r>
              <a:rPr lang="ja-JP" altLang="en-US" sz="1200" b="1" dirty="0">
                <a:latin typeface="游ゴシック" panose="020B0400000000000000" pitchFamily="50" charset="-128"/>
                <a:ea typeface="游ゴシック" panose="020B0400000000000000" pitchFamily="50" charset="-128"/>
              </a:rPr>
              <a:t>、</a:t>
            </a:r>
            <a:r>
              <a:rPr lang="ja-JP" altLang="en-US" sz="1200" b="1" dirty="0" smtClean="0">
                <a:latin typeface="游ゴシック" panose="020B0400000000000000" pitchFamily="50" charset="-128"/>
                <a:ea typeface="游ゴシック" panose="020B0400000000000000" pitchFamily="50" charset="-128"/>
              </a:rPr>
              <a:t>打上げの様子はライブ配信を実施－</a:t>
            </a:r>
            <a:endParaRPr lang="ja-JP" altLang="en-US" sz="1200" b="1" dirty="0">
              <a:latin typeface="游ゴシック" panose="020B0400000000000000" pitchFamily="50" charset="-128"/>
              <a:ea typeface="游ゴシック" panose="020B0400000000000000" pitchFamily="50" charset="-128"/>
            </a:endParaRPr>
          </a:p>
        </p:txBody>
      </p:sp>
      <p:sp>
        <p:nvSpPr>
          <p:cNvPr id="13" name="テキスト ボックス 1">
            <a:extLst>
              <a:ext uri="{FF2B5EF4-FFF2-40B4-BE49-F238E27FC236}">
                <a16:creationId xmlns:a16="http://schemas.microsoft.com/office/drawing/2014/main" xmlns="" id="{8A94FBE4-AEB6-4171-937D-E27403BD93F9}"/>
              </a:ext>
            </a:extLst>
          </p:cNvPr>
          <p:cNvSpPr txBox="1">
            <a:spLocks noChangeArrowheads="1"/>
          </p:cNvSpPr>
          <p:nvPr/>
        </p:nvSpPr>
        <p:spPr bwMode="auto">
          <a:xfrm>
            <a:off x="530676" y="6078566"/>
            <a:ext cx="599574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None/>
            </a:pPr>
            <a:r>
              <a:rPr lang="ja-JP" altLang="en-US" sz="900" dirty="0" smtClean="0">
                <a:latin typeface="游ゴシック" panose="020B0400000000000000" pitchFamily="50" charset="-128"/>
                <a:ea typeface="游ゴシック" panose="020B0400000000000000" pitchFamily="50" charset="-128"/>
              </a:rPr>
              <a:t>インターステラテクノロジズ株式会社（本社：北海道広尾郡大樹町 代表取締役社長：稲川</a:t>
            </a:r>
            <a:r>
              <a:rPr lang="ja-JP" altLang="en-US" sz="900" dirty="0" smtClean="0">
                <a:latin typeface="游ゴシック" panose="020B0400000000000000" pitchFamily="50" charset="-128"/>
                <a:ea typeface="游ゴシック" panose="020B0400000000000000" pitchFamily="50" charset="-128"/>
              </a:rPr>
              <a:t>貴大）</a:t>
            </a:r>
            <a:r>
              <a:rPr lang="ja-JP" altLang="en-US" sz="900" dirty="0" smtClean="0">
                <a:latin typeface="游ゴシック" panose="020B0400000000000000" pitchFamily="50" charset="-128"/>
                <a:ea typeface="游ゴシック" panose="020B0400000000000000" pitchFamily="50" charset="-128"/>
              </a:rPr>
              <a:t>は</a:t>
            </a:r>
            <a:r>
              <a:rPr lang="ja-JP" altLang="en-US" sz="900" dirty="0" smtClean="0">
                <a:latin typeface="游ゴシック" panose="020B0400000000000000" pitchFamily="50" charset="-128"/>
                <a:ea typeface="游ゴシック" panose="020B0400000000000000" pitchFamily="50" charset="-128"/>
              </a:rPr>
              <a:t>、「</a:t>
            </a:r>
            <a:r>
              <a:rPr lang="ja-JP" altLang="en-US" sz="900" dirty="0">
                <a:latin typeface="游ゴシック" panose="020B0400000000000000" pitchFamily="50" charset="-128"/>
                <a:ea typeface="游ゴシック" panose="020B0400000000000000" pitchFamily="50" charset="-128"/>
              </a:rPr>
              <a:t>世界一低価格で、便利なロケット」をコンセプトとして観測ロケット「</a:t>
            </a:r>
            <a:r>
              <a:rPr lang="en-US" altLang="ja-JP" sz="900" dirty="0">
                <a:latin typeface="游ゴシック" panose="020B0400000000000000" pitchFamily="50" charset="-128"/>
                <a:ea typeface="游ゴシック" panose="020B0400000000000000" pitchFamily="50" charset="-128"/>
              </a:rPr>
              <a:t>MOMO</a:t>
            </a:r>
            <a:r>
              <a:rPr lang="ja-JP" altLang="en-US" sz="900" dirty="0">
                <a:latin typeface="游ゴシック" panose="020B0400000000000000" pitchFamily="50" charset="-128"/>
                <a:ea typeface="游ゴシック" panose="020B0400000000000000" pitchFamily="50" charset="-128"/>
              </a:rPr>
              <a:t>」と超小型人工衛星を宇宙空間に運搬する軌道投入ロケット「</a:t>
            </a:r>
            <a:r>
              <a:rPr lang="en-US" altLang="ja-JP" sz="900" dirty="0">
                <a:latin typeface="游ゴシック" panose="020B0400000000000000" pitchFamily="50" charset="-128"/>
                <a:ea typeface="游ゴシック" panose="020B0400000000000000" pitchFamily="50" charset="-128"/>
              </a:rPr>
              <a:t>ZERO</a:t>
            </a:r>
            <a:r>
              <a:rPr lang="ja-JP" altLang="en-US" sz="900" dirty="0">
                <a:latin typeface="游ゴシック" panose="020B0400000000000000" pitchFamily="50" charset="-128"/>
                <a:ea typeface="游ゴシック" panose="020B0400000000000000" pitchFamily="50" charset="-128"/>
              </a:rPr>
              <a:t>」を独自開発して</a:t>
            </a:r>
            <a:r>
              <a:rPr lang="ja-JP" altLang="en-US" sz="900" dirty="0" smtClean="0">
                <a:latin typeface="游ゴシック" panose="020B0400000000000000" pitchFamily="50" charset="-128"/>
                <a:ea typeface="游ゴシック" panose="020B0400000000000000" pitchFamily="50" charset="-128"/>
              </a:rPr>
              <a:t>います</a:t>
            </a:r>
            <a:r>
              <a:rPr lang="ja-JP" altLang="en-US" sz="900" dirty="0" smtClean="0">
                <a:latin typeface="游ゴシック" panose="020B0400000000000000" pitchFamily="50" charset="-128"/>
                <a:ea typeface="游ゴシック" panose="020B0400000000000000" pitchFamily="50" charset="-128"/>
              </a:rPr>
              <a:t>。この度、観測</a:t>
            </a:r>
            <a:r>
              <a:rPr lang="ja-JP" altLang="en-US" sz="900" dirty="0">
                <a:latin typeface="游ゴシック" panose="020B0400000000000000" pitchFamily="50" charset="-128"/>
                <a:ea typeface="游ゴシック" panose="020B0400000000000000" pitchFamily="50" charset="-128"/>
              </a:rPr>
              <a:t>ロケット</a:t>
            </a:r>
            <a:r>
              <a:rPr lang="ja-JP" altLang="en-US" sz="900" dirty="0" smtClean="0">
                <a:latin typeface="游ゴシック" panose="020B0400000000000000" pitchFamily="50" charset="-128"/>
                <a:ea typeface="游ゴシック" panose="020B0400000000000000" pitchFamily="50" charset="-128"/>
              </a:rPr>
              <a:t>「えんと</a:t>
            </a:r>
            <a:r>
              <a:rPr lang="ja-JP" altLang="en-US" sz="900" dirty="0" err="1" smtClean="0">
                <a:latin typeface="游ゴシック" panose="020B0400000000000000" pitchFamily="50" charset="-128"/>
                <a:ea typeface="游ゴシック" panose="020B0400000000000000" pitchFamily="50" charset="-128"/>
              </a:rPr>
              <a:t>つ</a:t>
            </a:r>
            <a:r>
              <a:rPr lang="ja-JP" altLang="en-US" sz="900" dirty="0" smtClean="0">
                <a:latin typeface="游ゴシック" panose="020B0400000000000000" pitchFamily="50" charset="-128"/>
                <a:ea typeface="游ゴシック" panose="020B0400000000000000" pitchFamily="50" charset="-128"/>
              </a:rPr>
              <a:t>町のプペル </a:t>
            </a:r>
            <a:r>
              <a:rPr lang="en-US" altLang="ja-JP" sz="900" dirty="0" smtClean="0">
                <a:latin typeface="游ゴシック" panose="020B0400000000000000" pitchFamily="50" charset="-128"/>
                <a:ea typeface="游ゴシック" panose="020B0400000000000000" pitchFamily="50" charset="-128"/>
              </a:rPr>
              <a:t>MOMO5</a:t>
            </a:r>
            <a:r>
              <a:rPr lang="ja-JP" altLang="en-US" sz="900" dirty="0" smtClean="0">
                <a:latin typeface="游ゴシック" panose="020B0400000000000000" pitchFamily="50" charset="-128"/>
                <a:ea typeface="游ゴシック" panose="020B0400000000000000" pitchFamily="50" charset="-128"/>
              </a:rPr>
              <a:t>号機（以下</a:t>
            </a:r>
            <a:r>
              <a:rPr lang="en-US" altLang="ja-JP" sz="900" dirty="0" smtClean="0">
                <a:latin typeface="游ゴシック" panose="020B0400000000000000" pitchFamily="50" charset="-128"/>
                <a:ea typeface="游ゴシック" panose="020B0400000000000000" pitchFamily="50" charset="-128"/>
              </a:rPr>
              <a:t>MOMO5</a:t>
            </a:r>
            <a:r>
              <a:rPr lang="ja-JP" altLang="en-US" sz="900" dirty="0" smtClean="0">
                <a:latin typeface="游ゴシック" panose="020B0400000000000000" pitchFamily="50" charset="-128"/>
                <a:ea typeface="游ゴシック" panose="020B0400000000000000" pitchFamily="50" charset="-128"/>
              </a:rPr>
              <a:t>号機）」</a:t>
            </a:r>
            <a:r>
              <a:rPr lang="ja-JP" altLang="en-US" sz="900" dirty="0">
                <a:latin typeface="游ゴシック" panose="020B0400000000000000" pitchFamily="50" charset="-128"/>
                <a:ea typeface="游ゴシック" panose="020B0400000000000000" pitchFamily="50" charset="-128"/>
              </a:rPr>
              <a:t>の</a:t>
            </a:r>
            <a:r>
              <a:rPr lang="ja-JP" altLang="en-US" sz="900" dirty="0" smtClean="0">
                <a:latin typeface="游ゴシック" panose="020B0400000000000000" pitchFamily="50" charset="-128"/>
                <a:ea typeface="游ゴシック" panose="020B0400000000000000" pitchFamily="50" charset="-128"/>
              </a:rPr>
              <a:t>打上げ</a:t>
            </a:r>
            <a:r>
              <a:rPr lang="ja-JP" altLang="en-US" sz="900" dirty="0" smtClean="0">
                <a:latin typeface="游ゴシック" panose="020B0400000000000000" pitchFamily="50" charset="-128"/>
                <a:ea typeface="游ゴシック" panose="020B0400000000000000" pitchFamily="50" charset="-128"/>
              </a:rPr>
              <a:t>を</a:t>
            </a:r>
            <a:r>
              <a:rPr lang="ja-JP" altLang="en-US" sz="900" dirty="0">
                <a:latin typeface="游ゴシック" panose="020B0400000000000000" pitchFamily="50" charset="-128"/>
                <a:ea typeface="游ゴシック" panose="020B0400000000000000" pitchFamily="50" charset="-128"/>
              </a:rPr>
              <a:t>下記</a:t>
            </a:r>
            <a:r>
              <a:rPr lang="ja-JP" altLang="en-US" sz="900" dirty="0" smtClean="0">
                <a:latin typeface="游ゴシック" panose="020B0400000000000000" pitchFamily="50" charset="-128"/>
                <a:ea typeface="游ゴシック" panose="020B0400000000000000" pitchFamily="50" charset="-128"/>
              </a:rPr>
              <a:t>の通り実施することが決まりましたので、お知らせします。</a:t>
            </a:r>
            <a:endParaRPr lang="en-US" altLang="ja-JP" sz="900" dirty="0" smtClean="0">
              <a:latin typeface="游ゴシック" panose="020B0400000000000000" pitchFamily="50" charset="-128"/>
              <a:ea typeface="游ゴシック" panose="020B0400000000000000" pitchFamily="50" charset="-128"/>
            </a:endParaRPr>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3296" y="220663"/>
            <a:ext cx="631946" cy="129262"/>
          </a:xfrm>
          <a:prstGeom prst="rect">
            <a:avLst/>
          </a:prstGeom>
        </p:spPr>
      </p:pic>
      <p:sp>
        <p:nvSpPr>
          <p:cNvPr id="15" name="テキスト ボックス 3">
            <a:extLst>
              <a:ext uri="{FF2B5EF4-FFF2-40B4-BE49-F238E27FC236}">
                <a16:creationId xmlns:a16="http://schemas.microsoft.com/office/drawing/2014/main" xmlns="" id="{50CEAEA3-1949-49DF-B805-DDE3F0AA317C}"/>
              </a:ext>
            </a:extLst>
          </p:cNvPr>
          <p:cNvSpPr txBox="1">
            <a:spLocks noChangeArrowheads="1"/>
          </p:cNvSpPr>
          <p:nvPr/>
        </p:nvSpPr>
        <p:spPr bwMode="auto">
          <a:xfrm>
            <a:off x="4472862" y="536298"/>
            <a:ext cx="236475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r">
              <a:buNone/>
            </a:pPr>
            <a:r>
              <a:rPr lang="en-US" altLang="ja-JP" sz="1000" dirty="0" smtClean="0">
                <a:latin typeface="游ゴシック" panose="020B0400000000000000" pitchFamily="50" charset="-128"/>
                <a:ea typeface="游ゴシック" panose="020B0400000000000000" pitchFamily="50" charset="-128"/>
              </a:rPr>
              <a:t>2020</a:t>
            </a:r>
            <a:r>
              <a:rPr lang="ja-JP" altLang="en-US" sz="1000" dirty="0" smtClean="0">
                <a:latin typeface="游ゴシック" panose="020B0400000000000000" pitchFamily="50" charset="-128"/>
                <a:ea typeface="游ゴシック" panose="020B0400000000000000" pitchFamily="50" charset="-128"/>
              </a:rPr>
              <a:t>年</a:t>
            </a:r>
            <a:r>
              <a:rPr lang="en-US" altLang="ja-JP" sz="1000" dirty="0">
                <a:latin typeface="游ゴシック" panose="020B0400000000000000" pitchFamily="50" charset="-128"/>
                <a:ea typeface="游ゴシック" panose="020B0400000000000000" pitchFamily="50" charset="-128"/>
              </a:rPr>
              <a:t>6</a:t>
            </a:r>
            <a:r>
              <a:rPr lang="ja-JP" altLang="en-US" sz="1000" dirty="0" smtClean="0">
                <a:latin typeface="游ゴシック" panose="020B0400000000000000" pitchFamily="50" charset="-128"/>
                <a:ea typeface="游ゴシック" panose="020B0400000000000000" pitchFamily="50" charset="-128"/>
              </a:rPr>
              <a:t>月</a:t>
            </a:r>
            <a:endParaRPr lang="en-US" altLang="ja-JP" sz="1000" dirty="0" smtClean="0">
              <a:latin typeface="游ゴシック" panose="020B0400000000000000" pitchFamily="50" charset="-128"/>
              <a:ea typeface="游ゴシック" panose="020B0400000000000000" pitchFamily="50" charset="-128"/>
            </a:endParaRPr>
          </a:p>
          <a:p>
            <a:pPr algn="r">
              <a:buNone/>
            </a:pPr>
            <a:r>
              <a:rPr lang="ja-JP" altLang="en-US" sz="1000" dirty="0" smtClean="0">
                <a:latin typeface="游ゴシック" panose="020B0400000000000000" pitchFamily="50" charset="-128"/>
                <a:ea typeface="游ゴシック" panose="020B0400000000000000" pitchFamily="50" charset="-128"/>
              </a:rPr>
              <a:t>インターステラテクノロジズ</a:t>
            </a:r>
            <a:r>
              <a:rPr lang="ja-JP" altLang="en-US" sz="1000" dirty="0">
                <a:latin typeface="游ゴシック" panose="020B0400000000000000" pitchFamily="50" charset="-128"/>
                <a:ea typeface="游ゴシック" panose="020B0400000000000000" pitchFamily="50" charset="-128"/>
              </a:rPr>
              <a:t>株式会社</a:t>
            </a:r>
            <a:endParaRPr lang="en-US" altLang="ja-JP" sz="1000" dirty="0">
              <a:latin typeface="游ゴシック" panose="020B0400000000000000" pitchFamily="50" charset="-128"/>
              <a:ea typeface="游ゴシック" panose="020B0400000000000000" pitchFamily="50" charset="-128"/>
            </a:endParaRPr>
          </a:p>
        </p:txBody>
      </p:sp>
      <p:sp>
        <p:nvSpPr>
          <p:cNvPr id="20" name="テキスト ボックス 1">
            <a:extLst>
              <a:ext uri="{FF2B5EF4-FFF2-40B4-BE49-F238E27FC236}">
                <a16:creationId xmlns:a16="http://schemas.microsoft.com/office/drawing/2014/main" xmlns="" id="{8A94FBE4-AEB6-4171-937D-E27403BD93F9}"/>
              </a:ext>
            </a:extLst>
          </p:cNvPr>
          <p:cNvSpPr txBox="1">
            <a:spLocks noChangeArrowheads="1"/>
          </p:cNvSpPr>
          <p:nvPr/>
        </p:nvSpPr>
        <p:spPr bwMode="auto">
          <a:xfrm>
            <a:off x="642128" y="7008564"/>
            <a:ext cx="5566673"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ja-JP" sz="1050" b="1" dirty="0" smtClean="0">
                <a:latin typeface="游ゴシック" panose="020B0400000000000000" pitchFamily="50" charset="-128"/>
                <a:ea typeface="游ゴシック" panose="020B0400000000000000" pitchFamily="50" charset="-128"/>
              </a:rPr>
              <a:t>【 </a:t>
            </a:r>
            <a:r>
              <a:rPr lang="ja-JP" altLang="en-US" sz="1050" b="1" dirty="0" smtClean="0">
                <a:latin typeface="游ゴシック" panose="020B0400000000000000" pitchFamily="50" charset="-128"/>
                <a:ea typeface="游ゴシック" panose="020B0400000000000000" pitchFamily="50" charset="-128"/>
              </a:rPr>
              <a:t>観測ロケット「えんと</a:t>
            </a:r>
            <a:r>
              <a:rPr lang="ja-JP" altLang="en-US" sz="1050" b="1" dirty="0" err="1" smtClean="0">
                <a:latin typeface="游ゴシック" panose="020B0400000000000000" pitchFamily="50" charset="-128"/>
                <a:ea typeface="游ゴシック" panose="020B0400000000000000" pitchFamily="50" charset="-128"/>
              </a:rPr>
              <a:t>つ</a:t>
            </a:r>
            <a:r>
              <a:rPr lang="ja-JP" altLang="en-US" sz="1050" b="1" dirty="0" smtClean="0">
                <a:latin typeface="游ゴシック" panose="020B0400000000000000" pitchFamily="50" charset="-128"/>
                <a:ea typeface="游ゴシック" panose="020B0400000000000000" pitchFamily="50" charset="-128"/>
              </a:rPr>
              <a:t>町のプペル </a:t>
            </a:r>
            <a:r>
              <a:rPr lang="en-US" altLang="ja-JP" sz="1050" b="1" dirty="0" smtClean="0">
                <a:latin typeface="游ゴシック" panose="020B0400000000000000" pitchFamily="50" charset="-128"/>
                <a:ea typeface="游ゴシック" panose="020B0400000000000000" pitchFamily="50" charset="-128"/>
              </a:rPr>
              <a:t>MOMO5</a:t>
            </a:r>
            <a:r>
              <a:rPr lang="ja-JP" altLang="en-US" sz="1050" b="1" dirty="0">
                <a:latin typeface="游ゴシック" panose="020B0400000000000000" pitchFamily="50" charset="-128"/>
                <a:ea typeface="游ゴシック" panose="020B0400000000000000" pitchFamily="50" charset="-128"/>
              </a:rPr>
              <a:t>号機」打上げ概要 </a:t>
            </a:r>
            <a:r>
              <a:rPr lang="en-US" altLang="ja-JP" sz="1050" b="1" dirty="0" smtClean="0">
                <a:latin typeface="游ゴシック" panose="020B0400000000000000" pitchFamily="50" charset="-128"/>
                <a:ea typeface="游ゴシック" panose="020B0400000000000000" pitchFamily="50" charset="-128"/>
              </a:rPr>
              <a:t>】</a:t>
            </a:r>
          </a:p>
          <a:p>
            <a:pPr eaLnBrk="1" hangingPunct="1">
              <a:spcBef>
                <a:spcPct val="0"/>
              </a:spcBef>
              <a:buFontTx/>
              <a:buNone/>
            </a:pPr>
            <a:endParaRPr lang="en-US" altLang="ja-JP" sz="1050" b="1" dirty="0" smtClean="0">
              <a:latin typeface="游ゴシック" panose="020B0400000000000000" pitchFamily="50" charset="-128"/>
              <a:ea typeface="游ゴシック" panose="020B0400000000000000" pitchFamily="50" charset="-128"/>
            </a:endParaRPr>
          </a:p>
          <a:p>
            <a:pPr eaLnBrk="1" hangingPunct="1">
              <a:spcBef>
                <a:spcPct val="0"/>
              </a:spcBef>
              <a:buFontTx/>
              <a:buNone/>
            </a:pPr>
            <a:endParaRPr lang="en-US" altLang="ja-JP" sz="1050" b="1" dirty="0">
              <a:latin typeface="游ゴシック" panose="020B0400000000000000" pitchFamily="50" charset="-128"/>
              <a:ea typeface="游ゴシック" panose="020B0400000000000000" pitchFamily="50" charset="-128"/>
            </a:endParaRPr>
          </a:p>
          <a:p>
            <a:pPr marL="171450" indent="-171450" eaLnBrk="1" hangingPunct="1">
              <a:spcBef>
                <a:spcPct val="0"/>
              </a:spcBef>
              <a:buFont typeface="Wingdings" panose="05000000000000000000" pitchFamily="2" charset="2"/>
              <a:buChar char="l"/>
            </a:pPr>
            <a:r>
              <a:rPr lang="ja-JP" altLang="en-US" sz="1050" b="1" dirty="0" smtClean="0">
                <a:latin typeface="游ゴシック" panose="020B0400000000000000" pitchFamily="50" charset="-128"/>
                <a:ea typeface="游ゴシック" panose="020B0400000000000000" pitchFamily="50" charset="-128"/>
              </a:rPr>
              <a:t>打上げ</a:t>
            </a:r>
            <a:r>
              <a:rPr lang="ja-JP" altLang="en-US" sz="1050" b="1" dirty="0" smtClean="0">
                <a:latin typeface="游ゴシック" panose="020B0400000000000000" pitchFamily="50" charset="-128"/>
                <a:ea typeface="游ゴシック" panose="020B0400000000000000" pitchFamily="50" charset="-128"/>
              </a:rPr>
              <a:t>予定日時　：</a:t>
            </a:r>
            <a:r>
              <a:rPr lang="en-US" altLang="ja-JP" sz="1050" b="1" dirty="0" smtClean="0">
                <a:latin typeface="游ゴシック" panose="020B0400000000000000" pitchFamily="50" charset="-128"/>
                <a:ea typeface="游ゴシック" panose="020B0400000000000000" pitchFamily="50" charset="-128"/>
              </a:rPr>
              <a:t>2020</a:t>
            </a:r>
            <a:r>
              <a:rPr lang="ja-JP" altLang="en-US" sz="1050" b="1" dirty="0" smtClean="0">
                <a:latin typeface="游ゴシック" panose="020B0400000000000000" pitchFamily="50" charset="-128"/>
                <a:ea typeface="游ゴシック" panose="020B0400000000000000" pitchFamily="50" charset="-128"/>
              </a:rPr>
              <a:t>年</a:t>
            </a:r>
            <a:r>
              <a:rPr lang="en-US" altLang="ja-JP" sz="1050" b="1" dirty="0" smtClean="0">
                <a:latin typeface="游ゴシック" panose="020B0400000000000000" pitchFamily="50" charset="-128"/>
                <a:ea typeface="游ゴシック" panose="020B0400000000000000" pitchFamily="50" charset="-128"/>
              </a:rPr>
              <a:t>6</a:t>
            </a:r>
            <a:r>
              <a:rPr lang="ja-JP" altLang="en-US" sz="1050" b="1" dirty="0" smtClean="0">
                <a:latin typeface="游ゴシック" panose="020B0400000000000000" pitchFamily="50" charset="-128"/>
                <a:ea typeface="游ゴシック" panose="020B0400000000000000" pitchFamily="50" charset="-128"/>
              </a:rPr>
              <a:t>月</a:t>
            </a:r>
            <a:r>
              <a:rPr lang="en-US" altLang="ja-JP" sz="1050" b="1" dirty="0" smtClean="0">
                <a:latin typeface="游ゴシック" panose="020B0400000000000000" pitchFamily="50" charset="-128"/>
                <a:ea typeface="游ゴシック" panose="020B0400000000000000" pitchFamily="50" charset="-128"/>
              </a:rPr>
              <a:t>13</a:t>
            </a:r>
            <a:r>
              <a:rPr lang="ja-JP" altLang="en-US" sz="1050" b="1" dirty="0" smtClean="0">
                <a:latin typeface="游ゴシック" panose="020B0400000000000000" pitchFamily="50" charset="-128"/>
                <a:ea typeface="游ゴシック" panose="020B0400000000000000" pitchFamily="50" charset="-128"/>
              </a:rPr>
              <a:t>日（土）</a:t>
            </a:r>
            <a:r>
              <a:rPr lang="en-US" altLang="ja-JP" sz="1050" b="1" dirty="0" smtClean="0">
                <a:latin typeface="游ゴシック" panose="020B0400000000000000" pitchFamily="50" charset="-128"/>
                <a:ea typeface="游ゴシック" panose="020B0400000000000000" pitchFamily="50" charset="-128"/>
              </a:rPr>
              <a:t>11:00</a:t>
            </a:r>
          </a:p>
          <a:p>
            <a:pPr marL="171450" indent="-171450" eaLnBrk="1" hangingPunct="1">
              <a:spcBef>
                <a:spcPct val="0"/>
              </a:spcBef>
              <a:buFont typeface="Wingdings" panose="05000000000000000000" pitchFamily="2" charset="2"/>
              <a:buChar char="l"/>
            </a:pPr>
            <a:endParaRPr lang="en-US" altLang="ja-JP" sz="1050" b="1" dirty="0">
              <a:latin typeface="游ゴシック" panose="020B0400000000000000" pitchFamily="50" charset="-128"/>
              <a:ea typeface="游ゴシック" panose="020B0400000000000000" pitchFamily="50" charset="-128"/>
            </a:endParaRPr>
          </a:p>
          <a:p>
            <a:pPr marL="171450" indent="-171450" eaLnBrk="1" hangingPunct="1">
              <a:spcBef>
                <a:spcPct val="0"/>
              </a:spcBef>
              <a:buFont typeface="Wingdings" panose="05000000000000000000" pitchFamily="2" charset="2"/>
              <a:buChar char="l"/>
            </a:pPr>
            <a:r>
              <a:rPr lang="ja-JP" altLang="en-US" sz="1050" b="1" dirty="0" smtClean="0">
                <a:latin typeface="游ゴシック" panose="020B0400000000000000" pitchFamily="50" charset="-128"/>
                <a:ea typeface="游ゴシック" panose="020B0400000000000000" pitchFamily="50" charset="-128"/>
              </a:rPr>
              <a:t>打上げ可能時間帯：</a:t>
            </a:r>
            <a:r>
              <a:rPr lang="en-US" altLang="ja-JP" sz="1050" b="1" dirty="0" smtClean="0">
                <a:latin typeface="游ゴシック" panose="020B0400000000000000" pitchFamily="50" charset="-128"/>
                <a:ea typeface="游ゴシック" panose="020B0400000000000000" pitchFamily="50" charset="-128"/>
              </a:rPr>
              <a:t>11:00</a:t>
            </a:r>
            <a:r>
              <a:rPr lang="ja-JP" altLang="en-US" sz="1050" b="1" dirty="0">
                <a:latin typeface="游ゴシック" panose="020B0400000000000000" pitchFamily="50" charset="-128"/>
                <a:ea typeface="游ゴシック" panose="020B0400000000000000" pitchFamily="50" charset="-128"/>
              </a:rPr>
              <a:t>～</a:t>
            </a:r>
            <a:r>
              <a:rPr lang="en-US" altLang="ja-JP" sz="1050" b="1" dirty="0">
                <a:latin typeface="游ゴシック" panose="020B0400000000000000" pitchFamily="50" charset="-128"/>
                <a:ea typeface="游ゴシック" panose="020B0400000000000000" pitchFamily="50" charset="-128"/>
              </a:rPr>
              <a:t>12:20</a:t>
            </a:r>
            <a:r>
              <a:rPr lang="ja-JP" altLang="en-US" sz="1050" b="1" dirty="0" err="1">
                <a:latin typeface="游ゴシック" panose="020B0400000000000000" pitchFamily="50" charset="-128"/>
                <a:ea typeface="游ゴシック" panose="020B0400000000000000" pitchFamily="50" charset="-128"/>
              </a:rPr>
              <a:t>、</a:t>
            </a:r>
            <a:r>
              <a:rPr lang="en-US" altLang="ja-JP" sz="1050" b="1" dirty="0">
                <a:latin typeface="游ゴシック" panose="020B0400000000000000" pitchFamily="50" charset="-128"/>
                <a:ea typeface="游ゴシック" panose="020B0400000000000000" pitchFamily="50" charset="-128"/>
              </a:rPr>
              <a:t>16:05</a:t>
            </a:r>
            <a:r>
              <a:rPr lang="ja-JP" altLang="en-US" sz="1050" b="1" dirty="0">
                <a:latin typeface="游ゴシック" panose="020B0400000000000000" pitchFamily="50" charset="-128"/>
                <a:ea typeface="游ゴシック" panose="020B0400000000000000" pitchFamily="50" charset="-128"/>
              </a:rPr>
              <a:t>～</a:t>
            </a:r>
            <a:r>
              <a:rPr lang="en-US" altLang="ja-JP" sz="1050" b="1" dirty="0" smtClean="0">
                <a:latin typeface="游ゴシック" panose="020B0400000000000000" pitchFamily="50" charset="-128"/>
                <a:ea typeface="游ゴシック" panose="020B0400000000000000" pitchFamily="50" charset="-128"/>
              </a:rPr>
              <a:t>17:50</a:t>
            </a:r>
            <a:r>
              <a:rPr lang="ja-JP" altLang="en-US" sz="1050" b="1" dirty="0" smtClean="0">
                <a:latin typeface="游ゴシック" panose="020B0400000000000000" pitchFamily="50" charset="-128"/>
                <a:ea typeface="游ゴシック" panose="020B0400000000000000" pitchFamily="50" charset="-128"/>
              </a:rPr>
              <a:t>（日本標準時）</a:t>
            </a:r>
            <a:endParaRPr lang="en-US" altLang="ja-JP" sz="1050" b="1" dirty="0" smtClean="0">
              <a:latin typeface="游ゴシック" panose="020B0400000000000000" pitchFamily="50" charset="-128"/>
              <a:ea typeface="游ゴシック" panose="020B0400000000000000" pitchFamily="50" charset="-128"/>
            </a:endParaRPr>
          </a:p>
          <a:p>
            <a:pPr eaLnBrk="1" hangingPunct="1">
              <a:spcBef>
                <a:spcPct val="0"/>
              </a:spcBef>
              <a:buNone/>
            </a:pPr>
            <a:endParaRPr lang="en-US" altLang="ja-JP" sz="1050" b="1" dirty="0">
              <a:latin typeface="游ゴシック" panose="020B0400000000000000" pitchFamily="50" charset="-128"/>
              <a:ea typeface="游ゴシック" panose="020B0400000000000000" pitchFamily="50" charset="-128"/>
            </a:endParaRPr>
          </a:p>
          <a:p>
            <a:pPr marL="171450" indent="-171450" eaLnBrk="1" hangingPunct="1">
              <a:spcBef>
                <a:spcPct val="0"/>
              </a:spcBef>
              <a:buFont typeface="Wingdings" panose="05000000000000000000" pitchFamily="2" charset="2"/>
              <a:buChar char="l"/>
            </a:pPr>
            <a:r>
              <a:rPr lang="ja-JP" altLang="en-US" sz="1050" b="1" dirty="0" smtClean="0">
                <a:latin typeface="游ゴシック" panose="020B0400000000000000" pitchFamily="50" charset="-128"/>
                <a:ea typeface="游ゴシック" panose="020B0400000000000000" pitchFamily="50" charset="-128"/>
              </a:rPr>
              <a:t>打上げ</a:t>
            </a:r>
            <a:r>
              <a:rPr lang="ja-JP" altLang="en-US" sz="1050" b="1" dirty="0">
                <a:latin typeface="游ゴシック" panose="020B0400000000000000" pitchFamily="50" charset="-128"/>
                <a:ea typeface="游ゴシック" panose="020B0400000000000000" pitchFamily="50" charset="-128"/>
              </a:rPr>
              <a:t>場所    </a:t>
            </a:r>
            <a:r>
              <a:rPr lang="ja-JP" altLang="en-US" sz="1050" b="1" dirty="0" smtClean="0">
                <a:latin typeface="游ゴシック" panose="020B0400000000000000" pitchFamily="50" charset="-128"/>
                <a:ea typeface="游ゴシック" panose="020B0400000000000000" pitchFamily="50" charset="-128"/>
              </a:rPr>
              <a:t>       </a:t>
            </a:r>
            <a:r>
              <a:rPr lang="ja-JP" altLang="en-US" sz="1050" b="1" dirty="0">
                <a:latin typeface="游ゴシック" panose="020B0400000000000000" pitchFamily="50" charset="-128"/>
                <a:ea typeface="游ゴシック" panose="020B0400000000000000" pitchFamily="50" charset="-128"/>
              </a:rPr>
              <a:t>： </a:t>
            </a:r>
            <a:r>
              <a:rPr lang="ja-JP" altLang="en-US" sz="1050" b="1" dirty="0" smtClean="0">
                <a:latin typeface="游ゴシック" panose="020B0400000000000000" pitchFamily="50" charset="-128"/>
                <a:ea typeface="游ゴシック" panose="020B0400000000000000" pitchFamily="50" charset="-128"/>
              </a:rPr>
              <a:t>インターステラテクノロジズ大樹</a:t>
            </a:r>
            <a:r>
              <a:rPr lang="ja-JP" altLang="en-US" sz="1050" b="1" dirty="0">
                <a:latin typeface="游ゴシック" panose="020B0400000000000000" pitchFamily="50" charset="-128"/>
                <a:ea typeface="游ゴシック" panose="020B0400000000000000" pitchFamily="50" charset="-128"/>
              </a:rPr>
              <a:t>ロケット射場（北海道大樹町</a:t>
            </a:r>
            <a:r>
              <a:rPr lang="ja-JP" altLang="en-US" sz="1050" b="1" dirty="0" smtClean="0">
                <a:latin typeface="游ゴシック" panose="020B0400000000000000" pitchFamily="50" charset="-128"/>
                <a:ea typeface="游ゴシック" panose="020B0400000000000000" pitchFamily="50" charset="-128"/>
              </a:rPr>
              <a:t>）</a:t>
            </a:r>
            <a:endParaRPr lang="en-US" altLang="ja-JP" sz="1050" b="1" dirty="0" smtClean="0">
              <a:latin typeface="游ゴシック" panose="020B0400000000000000" pitchFamily="50" charset="-128"/>
              <a:ea typeface="游ゴシック" panose="020B0400000000000000" pitchFamily="50" charset="-128"/>
            </a:endParaRPr>
          </a:p>
          <a:p>
            <a:pPr marL="171450" indent="-171450" eaLnBrk="1" hangingPunct="1">
              <a:spcBef>
                <a:spcPct val="0"/>
              </a:spcBef>
              <a:buFont typeface="Wingdings" panose="05000000000000000000" pitchFamily="2" charset="2"/>
              <a:buChar char="l"/>
            </a:pPr>
            <a:endParaRPr lang="en-US" altLang="ja-JP" sz="1050" b="1" dirty="0">
              <a:latin typeface="游ゴシック" panose="020B0400000000000000" pitchFamily="50" charset="-128"/>
              <a:ea typeface="游ゴシック" panose="020B0400000000000000" pitchFamily="50" charset="-128"/>
            </a:endParaRPr>
          </a:p>
          <a:p>
            <a:pPr eaLnBrk="1" hangingPunct="1">
              <a:spcBef>
                <a:spcPct val="0"/>
              </a:spcBef>
              <a:buNone/>
            </a:pPr>
            <a:r>
              <a:rPr lang="en-US" altLang="ja-JP" sz="1050" dirty="0">
                <a:latin typeface="游ゴシック" panose="020B0400000000000000" pitchFamily="50" charset="-128"/>
                <a:ea typeface="游ゴシック" panose="020B0400000000000000" pitchFamily="50" charset="-128"/>
              </a:rPr>
              <a:t>※</a:t>
            </a:r>
            <a:r>
              <a:rPr lang="ja-JP" altLang="en-US" sz="1050" dirty="0">
                <a:latin typeface="游ゴシック" panose="020B0400000000000000" pitchFamily="50" charset="-128"/>
                <a:ea typeface="游ゴシック" panose="020B0400000000000000" pitchFamily="50" charset="-128"/>
              </a:rPr>
              <a:t>気象条件、打上げ準備状況、その他複合的要因により、打上げ</a:t>
            </a:r>
            <a:r>
              <a:rPr lang="ja-JP" altLang="en-US" sz="1050" dirty="0" smtClean="0">
                <a:latin typeface="游ゴシック" panose="020B0400000000000000" pitchFamily="50" charset="-128"/>
                <a:ea typeface="游ゴシック" panose="020B0400000000000000" pitchFamily="50" charset="-128"/>
              </a:rPr>
              <a:t>を延期</a:t>
            </a:r>
            <a:r>
              <a:rPr lang="ja-JP" altLang="en-US" sz="1050" dirty="0">
                <a:latin typeface="游ゴシック" panose="020B0400000000000000" pitchFamily="50" charset="-128"/>
                <a:ea typeface="游ゴシック" panose="020B0400000000000000" pitchFamily="50" charset="-128"/>
              </a:rPr>
              <a:t>する可能性があります。</a:t>
            </a:r>
            <a:endParaRPr lang="ja-JP" altLang="en-US" sz="1050" dirty="0">
              <a:latin typeface="游ゴシック" panose="020B0400000000000000" pitchFamily="50" charset="-128"/>
              <a:ea typeface="游ゴシック" panose="020B0400000000000000" pitchFamily="50" charset="-128"/>
            </a:endParaRPr>
          </a:p>
          <a:p>
            <a:pPr eaLnBrk="1" hangingPunct="1">
              <a:spcBef>
                <a:spcPct val="0"/>
              </a:spcBef>
              <a:buFontTx/>
              <a:buNone/>
            </a:pPr>
            <a:endParaRPr lang="en-US" altLang="ja-JP" sz="1050" b="1" dirty="0" smtClean="0">
              <a:latin typeface="游ゴシック" panose="020B0400000000000000" pitchFamily="50" charset="-128"/>
              <a:ea typeface="游ゴシック" panose="020B0400000000000000" pitchFamily="50" charset="-128"/>
            </a:endParaRPr>
          </a:p>
          <a:p>
            <a:pPr eaLnBrk="1" hangingPunct="1">
              <a:spcBef>
                <a:spcPct val="0"/>
              </a:spcBef>
              <a:buFontTx/>
              <a:buNone/>
            </a:pPr>
            <a:r>
              <a:rPr lang="ja-JP" altLang="en-US" sz="1050" dirty="0" smtClean="0">
                <a:latin typeface="游ゴシック" panose="020B0400000000000000" pitchFamily="50" charset="-128"/>
                <a:ea typeface="游ゴシック" panose="020B0400000000000000" pitchFamily="50" charset="-128"/>
              </a:rPr>
              <a:t>　</a:t>
            </a:r>
            <a:endParaRPr lang="ja-JP" altLang="en-US" sz="1050" b="1" dirty="0">
              <a:latin typeface="游ゴシック" panose="020B0400000000000000" pitchFamily="50" charset="-128"/>
              <a:ea typeface="游ゴシック" panose="020B0400000000000000" pitchFamily="50" charset="-128"/>
            </a:endParaRPr>
          </a:p>
        </p:txBody>
      </p:sp>
      <p:sp>
        <p:nvSpPr>
          <p:cNvPr id="8" name="Rectangle 5"/>
          <p:cNvSpPr>
            <a:spLocks noChangeArrowheads="1"/>
          </p:cNvSpPr>
          <p:nvPr/>
        </p:nvSpPr>
        <p:spPr bwMode="auto">
          <a:xfrm>
            <a:off x="3329453" y="-76944"/>
            <a:ext cx="19909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dirty="0" smtClean="0">
                <a:ln>
                  <a:noFill/>
                </a:ln>
                <a:solidFill>
                  <a:schemeClr val="tx1"/>
                </a:solidFill>
                <a:effectLst/>
              </a:rPr>
              <a:t> </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pic>
        <p:nvPicPr>
          <p:cNvPr id="18" name="図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56104" y="2076120"/>
            <a:ext cx="5157192" cy="3644334"/>
          </a:xfrm>
          <a:prstGeom prst="rect">
            <a:avLst/>
          </a:prstGeom>
        </p:spPr>
      </p:pic>
    </p:spTree>
    <p:extLst>
      <p:ext uri="{BB962C8B-B14F-4D97-AF65-F5344CB8AC3E}">
        <p14:creationId xmlns:p14="http://schemas.microsoft.com/office/powerpoint/2010/main" val="1140836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3296" y="220663"/>
            <a:ext cx="631946" cy="129262"/>
          </a:xfrm>
          <a:prstGeom prst="rect">
            <a:avLst/>
          </a:prstGeom>
        </p:spPr>
      </p:pic>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675" y="4133798"/>
            <a:ext cx="5638649" cy="3921313"/>
          </a:xfrm>
          <a:prstGeom prst="rect">
            <a:avLst/>
          </a:prstGeom>
        </p:spPr>
      </p:pic>
      <p:sp>
        <p:nvSpPr>
          <p:cNvPr id="13" name="正方形/長方形 12"/>
          <p:cNvSpPr/>
          <p:nvPr/>
        </p:nvSpPr>
        <p:spPr>
          <a:xfrm>
            <a:off x="692696" y="2072680"/>
            <a:ext cx="5472608" cy="17000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3">
            <a:extLst>
              <a:ext uri="{FF2B5EF4-FFF2-40B4-BE49-F238E27FC236}">
                <a16:creationId xmlns="" xmlns:a16="http://schemas.microsoft.com/office/drawing/2014/main" id="{287D773C-9E05-4008-B5BC-52ADFD8F00FC}"/>
              </a:ext>
            </a:extLst>
          </p:cNvPr>
          <p:cNvSpPr txBox="1">
            <a:spLocks noChangeArrowheads="1"/>
          </p:cNvSpPr>
          <p:nvPr/>
        </p:nvSpPr>
        <p:spPr bwMode="auto">
          <a:xfrm>
            <a:off x="344303" y="560512"/>
            <a:ext cx="6181041" cy="3573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buNone/>
            </a:pPr>
            <a:r>
              <a:rPr lang="ja-JP" altLang="en-US" sz="1200" b="1" dirty="0" smtClean="0">
                <a:latin typeface="游ゴシック" panose="020B0400000000000000" pitchFamily="50" charset="-128"/>
                <a:ea typeface="游ゴシック" panose="020B0400000000000000" pitchFamily="50" charset="-128"/>
              </a:rPr>
              <a:t>新型</a:t>
            </a:r>
            <a:r>
              <a:rPr lang="ja-JP" altLang="en-US" sz="1200" b="1" dirty="0" smtClean="0">
                <a:latin typeface="游ゴシック" panose="020B0400000000000000" pitchFamily="50" charset="-128"/>
                <a:ea typeface="游ゴシック" panose="020B0400000000000000" pitchFamily="50" charset="-128"/>
              </a:rPr>
              <a:t>コロナウイルス感染症</a:t>
            </a:r>
            <a:r>
              <a:rPr lang="ja-JP" altLang="en-US" sz="1200" b="1" dirty="0" smtClean="0">
                <a:latin typeface="游ゴシック" panose="020B0400000000000000" pitchFamily="50" charset="-128"/>
                <a:ea typeface="游ゴシック" panose="020B0400000000000000" pitchFamily="50" charset="-128"/>
              </a:rPr>
              <a:t>対策</a:t>
            </a:r>
            <a:r>
              <a:rPr lang="ja-JP" altLang="en-US" sz="1200" b="1" dirty="0" smtClean="0">
                <a:latin typeface="游ゴシック" panose="020B0400000000000000" pitchFamily="50" charset="-128"/>
                <a:ea typeface="游ゴシック" panose="020B0400000000000000" pitchFamily="50" charset="-128"/>
              </a:rPr>
              <a:t>として、打上げ日時を前日に発表。</a:t>
            </a:r>
            <a:endParaRPr lang="en-US" altLang="ja-JP" sz="1200" b="1" dirty="0" smtClean="0">
              <a:latin typeface="游ゴシック" panose="020B0400000000000000" pitchFamily="50" charset="-128"/>
              <a:ea typeface="游ゴシック" panose="020B0400000000000000" pitchFamily="50" charset="-128"/>
            </a:endParaRPr>
          </a:p>
          <a:p>
            <a:pPr>
              <a:buNone/>
            </a:pPr>
            <a:r>
              <a:rPr lang="ja-JP" altLang="en-US" sz="1200" b="1" dirty="0" smtClean="0">
                <a:latin typeface="游ゴシック" panose="020B0400000000000000" pitchFamily="50" charset="-128"/>
                <a:ea typeface="游ゴシック" panose="020B0400000000000000" pitchFamily="50" charset="-128"/>
              </a:rPr>
              <a:t>完全</a:t>
            </a:r>
            <a:r>
              <a:rPr lang="ja-JP" altLang="en-US" sz="1200" b="1" dirty="0" smtClean="0">
                <a:latin typeface="游ゴシック" panose="020B0400000000000000" pitchFamily="50" charset="-128"/>
                <a:ea typeface="游ゴシック" panose="020B0400000000000000" pitchFamily="50" charset="-128"/>
              </a:rPr>
              <a:t>無観客打上げ</a:t>
            </a:r>
            <a:r>
              <a:rPr lang="ja-JP" altLang="en-US" sz="1200" b="1" dirty="0" smtClean="0">
                <a:latin typeface="游ゴシック" panose="020B0400000000000000" pitchFamily="50" charset="-128"/>
                <a:ea typeface="游ゴシック" panose="020B0400000000000000" pitchFamily="50" charset="-128"/>
              </a:rPr>
              <a:t>、打上げの様子は</a:t>
            </a:r>
            <a:r>
              <a:rPr lang="en-US" altLang="ja-JP" sz="1200" b="1" dirty="0" smtClean="0">
                <a:latin typeface="游ゴシック" panose="020B0400000000000000" pitchFamily="50" charset="-128"/>
                <a:ea typeface="游ゴシック" panose="020B0400000000000000" pitchFamily="50" charset="-128"/>
              </a:rPr>
              <a:t>YouTube</a:t>
            </a:r>
            <a:r>
              <a:rPr lang="ja-JP" altLang="en-US" sz="1200" b="1" dirty="0" smtClean="0">
                <a:latin typeface="游ゴシック" panose="020B0400000000000000" pitchFamily="50" charset="-128"/>
                <a:ea typeface="游ゴシック" panose="020B0400000000000000" pitchFamily="50" charset="-128"/>
              </a:rPr>
              <a:t>等にてライブ配信</a:t>
            </a:r>
            <a:r>
              <a:rPr lang="ja-JP" altLang="en-US" sz="1200" b="1" dirty="0" smtClean="0">
                <a:latin typeface="游ゴシック" panose="020B0400000000000000" pitchFamily="50" charset="-128"/>
                <a:ea typeface="游ゴシック" panose="020B0400000000000000" pitchFamily="50" charset="-128"/>
              </a:rPr>
              <a:t>。</a:t>
            </a:r>
            <a:endParaRPr lang="en-US" altLang="ja-JP" sz="900" dirty="0" smtClean="0">
              <a:latin typeface="游ゴシック" panose="020B0400000000000000" pitchFamily="50" charset="-128"/>
              <a:ea typeface="游ゴシック" panose="020B0400000000000000" pitchFamily="50" charset="-128"/>
            </a:endParaRPr>
          </a:p>
          <a:p>
            <a:pPr>
              <a:buNone/>
            </a:pPr>
            <a:endParaRPr lang="en-US" altLang="ja-JP" sz="900" dirty="0" smtClean="0">
              <a:latin typeface="游ゴシック" panose="020B0400000000000000" pitchFamily="50" charset="-128"/>
              <a:ea typeface="游ゴシック" panose="020B0400000000000000" pitchFamily="50" charset="-128"/>
            </a:endParaRPr>
          </a:p>
          <a:p>
            <a:pPr>
              <a:buNone/>
            </a:pPr>
            <a:r>
              <a:rPr lang="ja-JP" altLang="en-US" sz="900" dirty="0" smtClean="0">
                <a:latin typeface="游ゴシック" panose="020B0400000000000000" pitchFamily="50" charset="-128"/>
                <a:ea typeface="游ゴシック" panose="020B0400000000000000" pitchFamily="50" charset="-128"/>
              </a:rPr>
              <a:t>当社は</a:t>
            </a:r>
            <a:r>
              <a:rPr lang="ja-JP" altLang="en-US" sz="900" dirty="0" smtClean="0">
                <a:latin typeface="游ゴシック" panose="020B0400000000000000" pitchFamily="50" charset="-128"/>
                <a:ea typeface="游ゴシック" panose="020B0400000000000000" pitchFamily="50" charset="-128"/>
              </a:rPr>
              <a:t>、「</a:t>
            </a:r>
            <a:r>
              <a:rPr lang="en-US" altLang="ja-JP" sz="900" dirty="0" smtClean="0">
                <a:latin typeface="游ゴシック" panose="020B0400000000000000" pitchFamily="50" charset="-128"/>
                <a:ea typeface="游ゴシック" panose="020B0400000000000000" pitchFamily="50" charset="-128"/>
              </a:rPr>
              <a:t>MOMO5</a:t>
            </a:r>
            <a:r>
              <a:rPr lang="ja-JP" altLang="en-US" sz="900" dirty="0" smtClean="0">
                <a:latin typeface="游ゴシック" panose="020B0400000000000000" pitchFamily="50" charset="-128"/>
                <a:ea typeface="游ゴシック" panose="020B0400000000000000" pitchFamily="50" charset="-128"/>
              </a:rPr>
              <a:t>号機」打上げの新型コロナウイルス感染症対策として、見学場</a:t>
            </a:r>
            <a:r>
              <a:rPr lang="ja-JP" altLang="en-US" sz="900" dirty="0" smtClean="0">
                <a:latin typeface="游ゴシック" panose="020B0400000000000000" pitchFamily="50" charset="-128"/>
                <a:ea typeface="游ゴシック" panose="020B0400000000000000" pitchFamily="50" charset="-128"/>
              </a:rPr>
              <a:t>の封鎖、完全無観客、立入り制限区域の拡大やメディアの入場制限</a:t>
            </a:r>
            <a:r>
              <a:rPr lang="ja-JP" altLang="en-US" sz="900" dirty="0" smtClean="0">
                <a:latin typeface="游ゴシック" panose="020B0400000000000000" pitchFamily="50" charset="-128"/>
                <a:ea typeface="游ゴシック" panose="020B0400000000000000" pitchFamily="50" charset="-128"/>
              </a:rPr>
              <a:t>などの最大限の対策</a:t>
            </a:r>
            <a:r>
              <a:rPr lang="ja-JP" altLang="en-US" sz="900" dirty="0" smtClean="0">
                <a:latin typeface="游ゴシック" panose="020B0400000000000000" pitchFamily="50" charset="-128"/>
                <a:ea typeface="游ゴシック" panose="020B0400000000000000" pitchFamily="50" charset="-128"/>
              </a:rPr>
              <a:t>を</a:t>
            </a:r>
            <a:r>
              <a:rPr lang="ja-JP" altLang="en-US" sz="900" dirty="0" smtClean="0">
                <a:latin typeface="游ゴシック" panose="020B0400000000000000" pitchFamily="50" charset="-128"/>
                <a:ea typeface="游ゴシック" panose="020B0400000000000000" pitchFamily="50" charset="-128"/>
              </a:rPr>
              <a:t>実施いたします。</a:t>
            </a:r>
            <a:endParaRPr lang="en-US" altLang="ja-JP" sz="900" dirty="0" smtClean="0">
              <a:latin typeface="游ゴシック" panose="020B0400000000000000" pitchFamily="50" charset="-128"/>
              <a:ea typeface="游ゴシック" panose="020B0400000000000000" pitchFamily="50" charset="-128"/>
            </a:endParaRPr>
          </a:p>
          <a:p>
            <a:pPr>
              <a:buNone/>
            </a:pPr>
            <a:r>
              <a:rPr lang="ja-JP" altLang="en-US" sz="900" dirty="0" smtClean="0">
                <a:latin typeface="游ゴシック" panose="020B0400000000000000" pitchFamily="50" charset="-128"/>
                <a:ea typeface="游ゴシック" panose="020B0400000000000000" pitchFamily="50" charset="-128"/>
              </a:rPr>
              <a:t>打上げ</a:t>
            </a:r>
            <a:r>
              <a:rPr lang="ja-JP" altLang="en-US" sz="900" dirty="0" smtClean="0">
                <a:latin typeface="游ゴシック" panose="020B0400000000000000" pitchFamily="50" charset="-128"/>
                <a:ea typeface="游ゴシック" panose="020B0400000000000000" pitchFamily="50" charset="-128"/>
              </a:rPr>
              <a:t>の様子は</a:t>
            </a:r>
            <a:r>
              <a:rPr lang="en-US" altLang="ja-JP" sz="900" dirty="0" smtClean="0">
                <a:latin typeface="游ゴシック" panose="020B0400000000000000" pitchFamily="50" charset="-128"/>
                <a:ea typeface="游ゴシック" panose="020B0400000000000000" pitchFamily="50" charset="-128"/>
              </a:rPr>
              <a:t>YouTube</a:t>
            </a:r>
            <a:r>
              <a:rPr lang="ja-JP" altLang="en-US" sz="900" dirty="0" smtClean="0">
                <a:latin typeface="游ゴシック" panose="020B0400000000000000" pitchFamily="50" charset="-128"/>
                <a:ea typeface="游ゴシック" panose="020B0400000000000000" pitchFamily="50" charset="-128"/>
              </a:rPr>
              <a:t>等でライブ配信を行います（配信の詳細情報は当社公式</a:t>
            </a:r>
            <a:r>
              <a:rPr lang="en-US" altLang="ja-JP" sz="900" dirty="0" smtClean="0">
                <a:latin typeface="游ゴシック" panose="020B0400000000000000" pitchFamily="50" charset="-128"/>
                <a:ea typeface="游ゴシック" panose="020B0400000000000000" pitchFamily="50" charset="-128"/>
              </a:rPr>
              <a:t>Facebook</a:t>
            </a:r>
            <a:r>
              <a:rPr lang="ja-JP" altLang="en-US" sz="900" dirty="0" err="1" smtClean="0">
                <a:latin typeface="游ゴシック" panose="020B0400000000000000" pitchFamily="50" charset="-128"/>
                <a:ea typeface="游ゴシック" panose="020B0400000000000000" pitchFamily="50" charset="-128"/>
              </a:rPr>
              <a:t>、</a:t>
            </a:r>
            <a:r>
              <a:rPr lang="en-US" altLang="ja-JP" sz="900" dirty="0" smtClean="0">
                <a:latin typeface="游ゴシック" panose="020B0400000000000000" pitchFamily="50" charset="-128"/>
                <a:ea typeface="游ゴシック" panose="020B0400000000000000" pitchFamily="50" charset="-128"/>
              </a:rPr>
              <a:t>Twitter</a:t>
            </a:r>
            <a:r>
              <a:rPr lang="ja-JP" altLang="en-US" sz="900" dirty="0" smtClean="0">
                <a:latin typeface="游ゴシック" panose="020B0400000000000000" pitchFamily="50" charset="-128"/>
                <a:ea typeface="游ゴシック" panose="020B0400000000000000" pitchFamily="50" charset="-128"/>
              </a:rPr>
              <a:t>をご確認ください）。ぜひ、多くの方にライブ配信にてロケット打上げを愉しんでいただけたらと思います。</a:t>
            </a:r>
            <a:endParaRPr lang="en-US" altLang="ja-JP" sz="900" dirty="0" smtClean="0">
              <a:latin typeface="游ゴシック" panose="020B0400000000000000" pitchFamily="50" charset="-128"/>
              <a:ea typeface="游ゴシック" panose="020B0400000000000000" pitchFamily="50" charset="-128"/>
            </a:endParaRPr>
          </a:p>
          <a:p>
            <a:pPr>
              <a:buNone/>
            </a:pPr>
            <a:endParaRPr lang="en-US" altLang="ja-JP" sz="900" dirty="0">
              <a:latin typeface="游ゴシック" panose="020B0400000000000000" pitchFamily="50" charset="-128"/>
              <a:ea typeface="游ゴシック" panose="020B0400000000000000" pitchFamily="50" charset="-128"/>
            </a:endParaRPr>
          </a:p>
          <a:p>
            <a:pPr>
              <a:buNone/>
            </a:pPr>
            <a:endParaRPr lang="en-US" altLang="ja-JP" sz="900" dirty="0" smtClean="0">
              <a:latin typeface="游ゴシック" panose="020B0400000000000000" pitchFamily="50" charset="-128"/>
              <a:ea typeface="游ゴシック" panose="020B0400000000000000" pitchFamily="50" charset="-128"/>
            </a:endParaRPr>
          </a:p>
          <a:p>
            <a:pPr>
              <a:buNone/>
            </a:pPr>
            <a:endParaRPr lang="en-US" altLang="ja-JP" sz="900" dirty="0">
              <a:latin typeface="游ゴシック" panose="020B0400000000000000" pitchFamily="50" charset="-128"/>
              <a:ea typeface="游ゴシック" panose="020B0400000000000000" pitchFamily="50" charset="-128"/>
            </a:endParaRPr>
          </a:p>
          <a:p>
            <a:pPr>
              <a:buNone/>
            </a:pPr>
            <a:endParaRPr lang="en-US" altLang="ja-JP" sz="900" dirty="0" smtClean="0">
              <a:latin typeface="游ゴシック" panose="020B0400000000000000" pitchFamily="50" charset="-128"/>
              <a:ea typeface="游ゴシック" panose="020B0400000000000000" pitchFamily="50" charset="-128"/>
            </a:endParaRPr>
          </a:p>
          <a:p>
            <a:pPr>
              <a:buNone/>
            </a:pPr>
            <a:endParaRPr lang="en-US" altLang="ja-JP" sz="900" dirty="0" smtClean="0">
              <a:latin typeface="游ゴシック" panose="020B0400000000000000" pitchFamily="50" charset="-128"/>
              <a:ea typeface="游ゴシック" panose="020B0400000000000000" pitchFamily="50" charset="-128"/>
            </a:endParaRPr>
          </a:p>
          <a:p>
            <a:pPr>
              <a:buNone/>
            </a:pPr>
            <a:endParaRPr lang="en-US" altLang="ja-JP" sz="900" dirty="0">
              <a:latin typeface="游ゴシック" panose="020B0400000000000000" pitchFamily="50" charset="-128"/>
              <a:ea typeface="游ゴシック" panose="020B0400000000000000" pitchFamily="50" charset="-128"/>
            </a:endParaRPr>
          </a:p>
          <a:p>
            <a:pPr>
              <a:buNone/>
            </a:pPr>
            <a:endParaRPr lang="en-US" altLang="ja-JP" sz="900" dirty="0" smtClean="0">
              <a:latin typeface="游ゴシック" panose="020B0400000000000000" pitchFamily="50" charset="-128"/>
              <a:ea typeface="游ゴシック" panose="020B0400000000000000" pitchFamily="50" charset="-128"/>
            </a:endParaRPr>
          </a:p>
          <a:p>
            <a:pPr>
              <a:buNone/>
            </a:pPr>
            <a:endParaRPr lang="en-US" altLang="ja-JP" sz="900" dirty="0">
              <a:latin typeface="游ゴシック" panose="020B0400000000000000" pitchFamily="50" charset="-128"/>
              <a:ea typeface="游ゴシック" panose="020B0400000000000000" pitchFamily="50" charset="-128"/>
            </a:endParaRPr>
          </a:p>
          <a:p>
            <a:pPr>
              <a:buNone/>
            </a:pPr>
            <a:endParaRPr lang="en-US" altLang="ja-JP" sz="900" dirty="0" smtClean="0">
              <a:latin typeface="游ゴシック" panose="020B0400000000000000" pitchFamily="50" charset="-128"/>
              <a:ea typeface="游ゴシック" panose="020B0400000000000000" pitchFamily="50" charset="-128"/>
            </a:endParaRPr>
          </a:p>
          <a:p>
            <a:pPr>
              <a:buNone/>
            </a:pPr>
            <a:endParaRPr lang="en-US" altLang="ja-JP" sz="900" dirty="0">
              <a:latin typeface="游ゴシック" panose="020B0400000000000000" pitchFamily="50" charset="-128"/>
              <a:ea typeface="游ゴシック" panose="020B0400000000000000" pitchFamily="50" charset="-128"/>
            </a:endParaRPr>
          </a:p>
          <a:p>
            <a:pPr>
              <a:buNone/>
            </a:pPr>
            <a:endParaRPr lang="en-US" altLang="ja-JP" sz="900" dirty="0" smtClean="0">
              <a:latin typeface="游ゴシック" panose="020B0400000000000000" pitchFamily="50" charset="-128"/>
              <a:ea typeface="游ゴシック" panose="020B0400000000000000" pitchFamily="50" charset="-128"/>
            </a:endParaRPr>
          </a:p>
          <a:p>
            <a:pPr>
              <a:buNone/>
            </a:pPr>
            <a:endParaRPr lang="en-US" altLang="ja-JP" sz="900" dirty="0">
              <a:latin typeface="游ゴシック" panose="020B0400000000000000" pitchFamily="50" charset="-128"/>
              <a:ea typeface="游ゴシック" panose="020B0400000000000000" pitchFamily="50" charset="-128"/>
            </a:endParaRPr>
          </a:p>
          <a:p>
            <a:pPr>
              <a:buNone/>
            </a:pPr>
            <a:endParaRPr lang="en-US" altLang="ja-JP" sz="900" dirty="0" smtClean="0">
              <a:latin typeface="游ゴシック" panose="020B0400000000000000" pitchFamily="50" charset="-128"/>
              <a:ea typeface="游ゴシック" panose="020B0400000000000000" pitchFamily="50" charset="-128"/>
            </a:endParaRPr>
          </a:p>
          <a:p>
            <a:pPr>
              <a:buNone/>
            </a:pPr>
            <a:endParaRPr lang="en-US" altLang="ja-JP" sz="900" dirty="0">
              <a:latin typeface="游ゴシック" panose="020B0400000000000000" pitchFamily="50" charset="-128"/>
              <a:ea typeface="游ゴシック" panose="020B0400000000000000" pitchFamily="50" charset="-128"/>
            </a:endParaRPr>
          </a:p>
        </p:txBody>
      </p:sp>
      <p:sp>
        <p:nvSpPr>
          <p:cNvPr id="15" name="正方形/長方形 14"/>
          <p:cNvSpPr/>
          <p:nvPr/>
        </p:nvSpPr>
        <p:spPr>
          <a:xfrm>
            <a:off x="908720" y="2246088"/>
            <a:ext cx="5040560" cy="1446550"/>
          </a:xfrm>
          <a:prstGeom prst="rect">
            <a:avLst/>
          </a:prstGeom>
        </p:spPr>
        <p:txBody>
          <a:bodyPr wrap="square">
            <a:spAutoFit/>
          </a:bodyPr>
          <a:lstStyle/>
          <a:p>
            <a:r>
              <a:rPr lang="en-US" altLang="ja-JP" sz="800" dirty="0" smtClean="0">
                <a:latin typeface="游ゴシック" panose="020B0400000000000000" pitchFamily="50" charset="-128"/>
                <a:ea typeface="游ゴシック" panose="020B0400000000000000" pitchFamily="50" charset="-128"/>
              </a:rPr>
              <a:t>《</a:t>
            </a:r>
            <a:r>
              <a:rPr lang="ja-JP" altLang="en-US" sz="800" dirty="0" smtClean="0">
                <a:latin typeface="游ゴシック" panose="020B0400000000000000" pitchFamily="50" charset="-128"/>
                <a:ea typeface="游ゴシック" panose="020B0400000000000000" pitchFamily="50" charset="-128"/>
              </a:rPr>
              <a:t>えんと</a:t>
            </a:r>
            <a:r>
              <a:rPr lang="ja-JP" altLang="en-US" sz="800" dirty="0" err="1" smtClean="0">
                <a:latin typeface="游ゴシック" panose="020B0400000000000000" pitchFamily="50" charset="-128"/>
                <a:ea typeface="游ゴシック" panose="020B0400000000000000" pitchFamily="50" charset="-128"/>
              </a:rPr>
              <a:t>つ</a:t>
            </a:r>
            <a:r>
              <a:rPr lang="ja-JP" altLang="en-US" sz="800" dirty="0" smtClean="0">
                <a:latin typeface="游ゴシック" panose="020B0400000000000000" pitchFamily="50" charset="-128"/>
                <a:ea typeface="游ゴシック" panose="020B0400000000000000" pitchFamily="50" charset="-128"/>
              </a:rPr>
              <a:t>町のプペル </a:t>
            </a:r>
            <a:r>
              <a:rPr lang="en-US" altLang="ja-JP" sz="800" dirty="0" smtClean="0">
                <a:latin typeface="游ゴシック" panose="020B0400000000000000" pitchFamily="50" charset="-128"/>
                <a:ea typeface="游ゴシック" panose="020B0400000000000000" pitchFamily="50" charset="-128"/>
              </a:rPr>
              <a:t>MOMO5</a:t>
            </a:r>
            <a:r>
              <a:rPr lang="ja-JP" altLang="en-US" sz="800" dirty="0" smtClean="0">
                <a:latin typeface="游ゴシック" panose="020B0400000000000000" pitchFamily="50" charset="-128"/>
                <a:ea typeface="游ゴシック" panose="020B0400000000000000" pitchFamily="50" charset="-128"/>
              </a:rPr>
              <a:t>号機打上げ</a:t>
            </a:r>
            <a:r>
              <a:rPr lang="ja-JP" altLang="en-US" sz="800" dirty="0">
                <a:latin typeface="游ゴシック" panose="020B0400000000000000" pitchFamily="50" charset="-128"/>
                <a:ea typeface="游ゴシック" panose="020B0400000000000000" pitchFamily="50" charset="-128"/>
              </a:rPr>
              <a:t>に</a:t>
            </a:r>
            <a:r>
              <a:rPr lang="ja-JP" altLang="en-US" sz="800" dirty="0" smtClean="0">
                <a:latin typeface="游ゴシック" panose="020B0400000000000000" pitchFamily="50" charset="-128"/>
                <a:ea typeface="游ゴシック" panose="020B0400000000000000" pitchFamily="50" charset="-128"/>
              </a:rPr>
              <a:t>伴う新型</a:t>
            </a:r>
            <a:r>
              <a:rPr lang="ja-JP" altLang="en-US" sz="800" dirty="0">
                <a:latin typeface="游ゴシック" panose="020B0400000000000000" pitchFamily="50" charset="-128"/>
                <a:ea typeface="游ゴシック" panose="020B0400000000000000" pitchFamily="50" charset="-128"/>
              </a:rPr>
              <a:t>コロナウイルス感染症拡大防止の</a:t>
            </a:r>
            <a:r>
              <a:rPr lang="ja-JP" altLang="en-US" sz="800" dirty="0" smtClean="0">
                <a:latin typeface="游ゴシック" panose="020B0400000000000000" pitchFamily="50" charset="-128"/>
                <a:ea typeface="游ゴシック" panose="020B0400000000000000" pitchFamily="50" charset="-128"/>
              </a:rPr>
              <a:t>対策</a:t>
            </a:r>
            <a:r>
              <a:rPr lang="en-US" altLang="ja-JP" sz="800" dirty="0" smtClean="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
            </a:r>
            <a:br>
              <a:rPr lang="ja-JP" altLang="en-US" sz="800" dirty="0">
                <a:latin typeface="游ゴシック" panose="020B0400000000000000" pitchFamily="50" charset="-128"/>
                <a:ea typeface="游ゴシック" panose="020B0400000000000000" pitchFamily="50" charset="-128"/>
              </a:rPr>
            </a:br>
            <a:endParaRPr lang="en-US" altLang="ja-JP" sz="800" dirty="0" smtClean="0">
              <a:solidFill>
                <a:schemeClr val="tx1"/>
              </a:solidFill>
              <a:latin typeface="游ゴシック" panose="020B0400000000000000" pitchFamily="50" charset="-128"/>
              <a:ea typeface="游ゴシック" panose="020B0400000000000000" pitchFamily="50" charset="-128"/>
            </a:endParaRPr>
          </a:p>
          <a:p>
            <a:pPr marL="228600" indent="-228600">
              <a:buFont typeface="Wingdings" panose="05000000000000000000" pitchFamily="2" charset="2"/>
              <a:buChar char="l"/>
            </a:pPr>
            <a:r>
              <a:rPr lang="ja-JP" altLang="en-US" sz="800" dirty="0">
                <a:solidFill>
                  <a:srgbClr val="1D1C1D"/>
                </a:solidFill>
                <a:latin typeface="游ゴシック" panose="020B0400000000000000" pitchFamily="50" charset="-128"/>
                <a:ea typeface="游ゴシック" panose="020B0400000000000000" pitchFamily="50" charset="-128"/>
              </a:rPr>
              <a:t>打上げ日時の発表を直前</a:t>
            </a:r>
            <a:r>
              <a:rPr lang="ja-JP" altLang="en-US" sz="800" dirty="0" smtClean="0">
                <a:solidFill>
                  <a:srgbClr val="1D1C1D"/>
                </a:solidFill>
                <a:latin typeface="游ゴシック" panose="020B0400000000000000" pitchFamily="50" charset="-128"/>
                <a:ea typeface="游ゴシック" panose="020B0400000000000000" pitchFamily="50" charset="-128"/>
              </a:rPr>
              <a:t>まで</a:t>
            </a:r>
            <a:r>
              <a:rPr lang="ja-JP" altLang="en-US" sz="800" dirty="0">
                <a:solidFill>
                  <a:srgbClr val="1D1C1D"/>
                </a:solidFill>
                <a:latin typeface="游ゴシック" panose="020B0400000000000000" pitchFamily="50" charset="-128"/>
                <a:ea typeface="游ゴシック" panose="020B0400000000000000" pitchFamily="50" charset="-128"/>
              </a:rPr>
              <a:t>控</a:t>
            </a:r>
            <a:r>
              <a:rPr lang="ja-JP" altLang="en-US" sz="800" dirty="0" smtClean="0">
                <a:solidFill>
                  <a:srgbClr val="1D1C1D"/>
                </a:solidFill>
                <a:latin typeface="游ゴシック" panose="020B0400000000000000" pitchFamily="50" charset="-128"/>
                <a:ea typeface="游ゴシック" panose="020B0400000000000000" pitchFamily="50" charset="-128"/>
              </a:rPr>
              <a:t>える（前回対策から新たに追加）</a:t>
            </a:r>
            <a:endParaRPr lang="en-US" altLang="ja-JP" sz="800" dirty="0" smtClean="0">
              <a:solidFill>
                <a:schemeClr val="tx1"/>
              </a:solidFill>
              <a:latin typeface="游ゴシック" panose="020B0400000000000000" pitchFamily="50" charset="-128"/>
              <a:ea typeface="游ゴシック" panose="020B0400000000000000" pitchFamily="50" charset="-128"/>
            </a:endParaRPr>
          </a:p>
          <a:p>
            <a:pPr marL="228600" indent="-228600">
              <a:buFont typeface="Wingdings" panose="05000000000000000000" pitchFamily="2" charset="2"/>
              <a:buChar char="l"/>
            </a:pPr>
            <a:r>
              <a:rPr lang="ja-JP" altLang="en-US" sz="800" dirty="0" smtClean="0">
                <a:solidFill>
                  <a:schemeClr val="tx1"/>
                </a:solidFill>
                <a:latin typeface="游ゴシック" panose="020B0400000000000000" pitchFamily="50" charset="-128"/>
                <a:ea typeface="游ゴシック" panose="020B0400000000000000" pitchFamily="50" charset="-128"/>
              </a:rPr>
              <a:t>見学場</a:t>
            </a:r>
            <a:r>
              <a:rPr lang="ja-JP" altLang="en-US" sz="800" dirty="0">
                <a:solidFill>
                  <a:schemeClr val="tx1"/>
                </a:solidFill>
                <a:latin typeface="游ゴシック" panose="020B0400000000000000" pitchFamily="50" charset="-128"/>
                <a:ea typeface="游ゴシック" panose="020B0400000000000000" pitchFamily="50" charset="-128"/>
              </a:rPr>
              <a:t>封鎖による完全無観客打上げ</a:t>
            </a:r>
            <a:endParaRPr lang="en-US" altLang="ja-JP" sz="800" dirty="0">
              <a:solidFill>
                <a:schemeClr val="tx1"/>
              </a:solidFill>
              <a:latin typeface="游ゴシック" panose="020B0400000000000000" pitchFamily="50" charset="-128"/>
              <a:ea typeface="游ゴシック" panose="020B0400000000000000" pitchFamily="50" charset="-128"/>
            </a:endParaRPr>
          </a:p>
          <a:p>
            <a:pPr marL="228600" indent="-228600">
              <a:buFont typeface="Wingdings" panose="05000000000000000000" pitchFamily="2" charset="2"/>
              <a:buChar char="l"/>
            </a:pPr>
            <a:r>
              <a:rPr lang="ja-JP" altLang="en-US" sz="800" dirty="0">
                <a:solidFill>
                  <a:schemeClr val="tx1"/>
                </a:solidFill>
                <a:latin typeface="游ゴシック" panose="020B0400000000000000" pitchFamily="50" charset="-128"/>
                <a:ea typeface="游ゴシック" panose="020B0400000000000000" pitchFamily="50" charset="-128"/>
              </a:rPr>
              <a:t>見学の方が大樹町に来ないように自粛を呼びかけ</a:t>
            </a:r>
            <a:endParaRPr lang="en-US" altLang="ja-JP" sz="800" dirty="0">
              <a:solidFill>
                <a:schemeClr val="tx1"/>
              </a:solidFill>
              <a:latin typeface="游ゴシック" panose="020B0400000000000000" pitchFamily="50" charset="-128"/>
              <a:ea typeface="游ゴシック" panose="020B0400000000000000" pitchFamily="50" charset="-128"/>
            </a:endParaRPr>
          </a:p>
          <a:p>
            <a:pPr marL="228600" indent="-228600">
              <a:buFont typeface="Wingdings" panose="05000000000000000000" pitchFamily="2" charset="2"/>
              <a:buChar char="l"/>
            </a:pPr>
            <a:r>
              <a:rPr lang="ja-JP" altLang="en-US" sz="800" dirty="0">
                <a:solidFill>
                  <a:schemeClr val="tx1"/>
                </a:solidFill>
                <a:latin typeface="游ゴシック" panose="020B0400000000000000" pitchFamily="50" charset="-128"/>
                <a:ea typeface="游ゴシック" panose="020B0400000000000000" pitchFamily="50" charset="-128"/>
              </a:rPr>
              <a:t>立入り制限区域の拡大（打上げを見られる場所を大幅に減らす）</a:t>
            </a:r>
            <a:endParaRPr lang="en-US" altLang="ja-JP" sz="800" dirty="0">
              <a:solidFill>
                <a:schemeClr val="tx1"/>
              </a:solidFill>
              <a:latin typeface="游ゴシック" panose="020B0400000000000000" pitchFamily="50" charset="-128"/>
              <a:ea typeface="游ゴシック" panose="020B0400000000000000" pitchFamily="50" charset="-128"/>
            </a:endParaRPr>
          </a:p>
          <a:p>
            <a:pPr marL="228600" indent="-228600">
              <a:buFont typeface="Wingdings" panose="05000000000000000000" pitchFamily="2" charset="2"/>
              <a:buChar char="l"/>
            </a:pPr>
            <a:r>
              <a:rPr lang="ja-JP" altLang="en-US" sz="800" dirty="0">
                <a:solidFill>
                  <a:schemeClr val="tx1"/>
                </a:solidFill>
                <a:latin typeface="游ゴシック" panose="020B0400000000000000" pitchFamily="50" charset="-128"/>
                <a:ea typeface="游ゴシック" panose="020B0400000000000000" pitchFamily="50" charset="-128"/>
              </a:rPr>
              <a:t>制限区域外で人が入れそうな場所へのパトロールと声掛けの準備</a:t>
            </a:r>
            <a:endParaRPr lang="en-US" altLang="ja-JP" sz="800" dirty="0">
              <a:solidFill>
                <a:schemeClr val="tx1"/>
              </a:solidFill>
              <a:latin typeface="游ゴシック" panose="020B0400000000000000" pitchFamily="50" charset="-128"/>
              <a:ea typeface="游ゴシック" panose="020B0400000000000000" pitchFamily="50" charset="-128"/>
            </a:endParaRPr>
          </a:p>
          <a:p>
            <a:pPr marL="228600" indent="-228600">
              <a:buFont typeface="Wingdings" panose="05000000000000000000" pitchFamily="2" charset="2"/>
              <a:buChar char="l"/>
            </a:pPr>
            <a:r>
              <a:rPr lang="en-US" altLang="ja-JP" sz="800" dirty="0">
                <a:solidFill>
                  <a:schemeClr val="tx1"/>
                </a:solidFill>
                <a:latin typeface="游ゴシック" panose="020B0400000000000000" pitchFamily="50" charset="-128"/>
                <a:ea typeface="游ゴシック" panose="020B0400000000000000" pitchFamily="50" charset="-128"/>
              </a:rPr>
              <a:t>YouTube</a:t>
            </a:r>
            <a:r>
              <a:rPr lang="ja-JP" altLang="en-US" sz="800" dirty="0" err="1">
                <a:solidFill>
                  <a:schemeClr val="tx1"/>
                </a:solidFill>
                <a:latin typeface="游ゴシック" panose="020B0400000000000000" pitchFamily="50" charset="-128"/>
                <a:ea typeface="游ゴシック" panose="020B0400000000000000" pitchFamily="50" charset="-128"/>
              </a:rPr>
              <a:t>、</a:t>
            </a:r>
            <a:r>
              <a:rPr lang="ja-JP" altLang="en-US" sz="800" dirty="0">
                <a:solidFill>
                  <a:schemeClr val="tx1"/>
                </a:solidFill>
                <a:latin typeface="游ゴシック" panose="020B0400000000000000" pitchFamily="50" charset="-128"/>
                <a:ea typeface="游ゴシック" panose="020B0400000000000000" pitchFamily="50" charset="-128"/>
              </a:rPr>
              <a:t>ニコニコ動画によるライブ配信の</a:t>
            </a:r>
            <a:r>
              <a:rPr lang="ja-JP" altLang="en-US" sz="800" dirty="0" smtClean="0">
                <a:solidFill>
                  <a:schemeClr val="tx1"/>
                </a:solidFill>
                <a:latin typeface="游ゴシック" panose="020B0400000000000000" pitchFamily="50" charset="-128"/>
                <a:ea typeface="游ゴシック" panose="020B0400000000000000" pitchFamily="50" charset="-128"/>
              </a:rPr>
              <a:t>充実（詳細は当社</a:t>
            </a:r>
            <a:r>
              <a:rPr lang="en-US" altLang="ja-JP" sz="800" dirty="0" smtClean="0">
                <a:solidFill>
                  <a:schemeClr val="tx1"/>
                </a:solidFill>
                <a:latin typeface="游ゴシック" panose="020B0400000000000000" pitchFamily="50" charset="-128"/>
                <a:ea typeface="游ゴシック" panose="020B0400000000000000" pitchFamily="50" charset="-128"/>
              </a:rPr>
              <a:t>SNS</a:t>
            </a:r>
            <a:r>
              <a:rPr lang="ja-JP" altLang="en-US" sz="800" dirty="0" err="1" smtClean="0">
                <a:solidFill>
                  <a:schemeClr val="tx1"/>
                </a:solidFill>
                <a:latin typeface="游ゴシック" panose="020B0400000000000000" pitchFamily="50" charset="-128"/>
                <a:ea typeface="游ゴシック" panose="020B0400000000000000" pitchFamily="50" charset="-128"/>
              </a:rPr>
              <a:t>にて</a:t>
            </a:r>
            <a:r>
              <a:rPr lang="ja-JP" altLang="en-US" sz="800" dirty="0" smtClean="0">
                <a:solidFill>
                  <a:schemeClr val="tx1"/>
                </a:solidFill>
                <a:latin typeface="游ゴシック" panose="020B0400000000000000" pitchFamily="50" charset="-128"/>
                <a:ea typeface="游ゴシック" panose="020B0400000000000000" pitchFamily="50" charset="-128"/>
              </a:rPr>
              <a:t>ご案内します）</a:t>
            </a:r>
            <a:endParaRPr lang="en-US" altLang="ja-JP" sz="800" dirty="0">
              <a:solidFill>
                <a:schemeClr val="tx1"/>
              </a:solidFill>
              <a:latin typeface="游ゴシック" panose="020B0400000000000000" pitchFamily="50" charset="-128"/>
              <a:ea typeface="游ゴシック" panose="020B0400000000000000" pitchFamily="50" charset="-128"/>
            </a:endParaRPr>
          </a:p>
          <a:p>
            <a:pPr marL="228600" indent="-228600">
              <a:buFont typeface="Wingdings" panose="05000000000000000000" pitchFamily="2" charset="2"/>
              <a:buChar char="l"/>
            </a:pPr>
            <a:r>
              <a:rPr lang="ja-JP" altLang="en-US" sz="800" dirty="0">
                <a:solidFill>
                  <a:schemeClr val="tx1"/>
                </a:solidFill>
                <a:latin typeface="游ゴシック" panose="020B0400000000000000" pitchFamily="50" charset="-128"/>
                <a:ea typeface="游ゴシック" panose="020B0400000000000000" pitchFamily="50" charset="-128"/>
              </a:rPr>
              <a:t>メディアはオンライン取材とし・打上げ取材はカメラマンのみに制限</a:t>
            </a:r>
            <a:endParaRPr lang="en-US" altLang="ja-JP" sz="800" dirty="0">
              <a:solidFill>
                <a:schemeClr val="tx1"/>
              </a:solidFill>
              <a:latin typeface="游ゴシック" panose="020B0400000000000000" pitchFamily="50" charset="-128"/>
              <a:ea typeface="游ゴシック" panose="020B0400000000000000" pitchFamily="50" charset="-128"/>
            </a:endParaRPr>
          </a:p>
          <a:p>
            <a:pPr marL="228600" indent="-228600">
              <a:buFont typeface="Wingdings" panose="05000000000000000000" pitchFamily="2" charset="2"/>
              <a:buChar char="l"/>
            </a:pPr>
            <a:r>
              <a:rPr lang="ja-JP" altLang="en-US" sz="800" dirty="0">
                <a:solidFill>
                  <a:schemeClr val="tx1"/>
                </a:solidFill>
                <a:latin typeface="游ゴシック" panose="020B0400000000000000" pitchFamily="50" charset="-128"/>
                <a:ea typeface="游ゴシック" panose="020B0400000000000000" pitchFamily="50" charset="-128"/>
              </a:rPr>
              <a:t>打上げ後記者会見は、オンラインで</a:t>
            </a:r>
            <a:r>
              <a:rPr lang="ja-JP" altLang="en-US" sz="800" dirty="0" smtClean="0">
                <a:solidFill>
                  <a:schemeClr val="tx1"/>
                </a:solidFill>
                <a:latin typeface="游ゴシック" panose="020B0400000000000000" pitchFamily="50" charset="-128"/>
                <a:ea typeface="游ゴシック" panose="020B0400000000000000" pitchFamily="50" charset="-128"/>
              </a:rPr>
              <a:t>実施</a:t>
            </a:r>
            <a:endParaRPr lang="en-US" altLang="ja-JP" sz="800" dirty="0" smtClean="0">
              <a:solidFill>
                <a:schemeClr val="tx1"/>
              </a:solidFill>
              <a:latin typeface="游ゴシック" panose="020B0400000000000000" pitchFamily="50" charset="-128"/>
              <a:ea typeface="游ゴシック" panose="020B0400000000000000" pitchFamily="50" charset="-128"/>
            </a:endParaRPr>
          </a:p>
          <a:p>
            <a:pPr marL="228600" indent="-228600">
              <a:buFont typeface="Wingdings" panose="05000000000000000000" pitchFamily="2" charset="2"/>
              <a:buChar char="l"/>
            </a:pPr>
            <a:r>
              <a:rPr lang="ja-JP" altLang="en-US" sz="800" dirty="0" smtClean="0">
                <a:latin typeface="游ゴシック" panose="020B0400000000000000" pitchFamily="50" charset="-128"/>
                <a:ea typeface="游ゴシック" panose="020B0400000000000000" pitchFamily="50" charset="-128"/>
              </a:rPr>
              <a:t>新聞・チラシ等で立入り制限区域やパトロールエリアを周知</a:t>
            </a:r>
            <a:endParaRPr lang="ja-JP" altLang="en-US" sz="800" dirty="0">
              <a:solidFill>
                <a:schemeClr val="tx1"/>
              </a:solidFill>
              <a:latin typeface="游ゴシック" panose="020B0400000000000000" pitchFamily="50" charset="-128"/>
              <a:ea typeface="游ゴシック" panose="020B0400000000000000" pitchFamily="50" charset="-128"/>
            </a:endParaRPr>
          </a:p>
        </p:txBody>
      </p:sp>
      <p:sp>
        <p:nvSpPr>
          <p:cNvPr id="18" name="正方形/長方形 17"/>
          <p:cNvSpPr/>
          <p:nvPr/>
        </p:nvSpPr>
        <p:spPr>
          <a:xfrm>
            <a:off x="442053" y="8985448"/>
            <a:ext cx="6083291" cy="646331"/>
          </a:xfrm>
          <a:prstGeom prst="rect">
            <a:avLst/>
          </a:prstGeom>
          <a:ln>
            <a:solidFill>
              <a:schemeClr val="tx1"/>
            </a:solidFill>
          </a:ln>
        </p:spPr>
        <p:txBody>
          <a:bodyPr wrap="square">
            <a:spAutoFit/>
          </a:bodyPr>
          <a:lstStyle/>
          <a:p>
            <a:pPr lvl="0" eaLnBrk="0" hangingPunct="0"/>
            <a:r>
              <a:rPr kumimoji="0" lang="en-US" altLang="ja-JP" sz="900" dirty="0" smtClean="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a:t>
            </a:r>
            <a:r>
              <a:rPr kumimoji="0" lang="ja-JP" altLang="en-US" sz="900" dirty="0" smtClean="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本件に関するお問合せ</a:t>
            </a:r>
            <a:r>
              <a:rPr kumimoji="0" lang="en-US" altLang="ja-JP" sz="900" dirty="0" smtClean="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a:t>
            </a:r>
          </a:p>
          <a:p>
            <a:pPr lvl="0" eaLnBrk="0" hangingPunct="0"/>
            <a:endParaRPr kumimoji="0" lang="en-US" altLang="ja-JP" sz="900"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endParaRPr>
          </a:p>
          <a:p>
            <a:pPr lvl="0" eaLnBrk="0" hangingPunct="0"/>
            <a:r>
              <a:rPr kumimoji="0" lang="ja-JP" altLang="en-US" sz="900"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インターステラテクノロジズ株式会社　広報　小林徹 （こばやしとおる）</a:t>
            </a:r>
            <a:r>
              <a:rPr kumimoji="0" lang="en-US" altLang="ja-JP" sz="900"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 </a:t>
            </a:r>
            <a:r>
              <a:rPr kumimoji="0" lang="ja-JP" altLang="en-US" sz="900"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中神美佳（なかがみみか）</a:t>
            </a:r>
          </a:p>
          <a:p>
            <a:pPr lvl="0" eaLnBrk="0" hangingPunct="0"/>
            <a:r>
              <a:rPr kumimoji="0" lang="en-US" altLang="ja-JP" sz="900"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Mail</a:t>
            </a:r>
            <a:r>
              <a:rPr kumimoji="0" lang="ja-JP" altLang="en-US" sz="900"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a:t>
            </a:r>
            <a:r>
              <a:rPr kumimoji="0" lang="en-US" altLang="ja-JP" sz="900"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press@istellartech.com</a:t>
            </a:r>
            <a:r>
              <a:rPr kumimoji="0" lang="ja-JP" altLang="en-US" sz="900"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　 </a:t>
            </a:r>
            <a:r>
              <a:rPr kumimoji="0" lang="en-US" altLang="ja-JP" sz="900"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TEL</a:t>
            </a:r>
            <a:r>
              <a:rPr kumimoji="0" lang="ja-JP" altLang="en-US" sz="900"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a:t>
            </a:r>
            <a:r>
              <a:rPr kumimoji="0" lang="en-US" altLang="ja-JP" sz="900"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01558-7-7330</a:t>
            </a:r>
          </a:p>
        </p:txBody>
      </p:sp>
    </p:spTree>
    <p:extLst>
      <p:ext uri="{BB962C8B-B14F-4D97-AF65-F5344CB8AC3E}">
        <p14:creationId xmlns:p14="http://schemas.microsoft.com/office/powerpoint/2010/main" val="87502873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857FD911AC7E24285D9850442313D97" ma:contentTypeVersion="6" ma:contentTypeDescription="新しいドキュメントを作成します。" ma:contentTypeScope="" ma:versionID="4a733992d4e6ecf9e342f62c88883cda">
  <xsd:schema xmlns:xsd="http://www.w3.org/2001/XMLSchema" xmlns:xs="http://www.w3.org/2001/XMLSchema" xmlns:p="http://schemas.microsoft.com/office/2006/metadata/properties" xmlns:ns2="5e52d562-b938-48f4-8c21-bfefe3fb0852" xmlns:ns3="1b5c317e-6df2-4ff4-9f6f-57a95938f523" targetNamespace="http://schemas.microsoft.com/office/2006/metadata/properties" ma:root="true" ma:fieldsID="6d0677c2b88403c9346b1ec8ad860a2f" ns2:_="" ns3:_="">
    <xsd:import namespace="5e52d562-b938-48f4-8c21-bfefe3fb0852"/>
    <xsd:import namespace="1b5c317e-6df2-4ff4-9f6f-57a95938f523"/>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52d562-b938-48f4-8c21-bfefe3fb0852" elementFormDefault="qualified">
    <xsd:import namespace="http://schemas.microsoft.com/office/2006/documentManagement/types"/>
    <xsd:import namespace="http://schemas.microsoft.com/office/infopath/2007/PartnerControls"/>
    <xsd:element name="SharedWithUsers" ma:index="8" nillable="true" ma:displayName="共有相手"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b5c317e-6df2-4ff4-9f6f-57a95938f523"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582012-0472-44A9-BEFD-4E27F4930254}">
  <ds:schemaRefs>
    <ds:schemaRef ds:uri="http://schemas.microsoft.com/sharepoint/v3/contenttype/forms"/>
  </ds:schemaRefs>
</ds:datastoreItem>
</file>

<file path=customXml/itemProps2.xml><?xml version="1.0" encoding="utf-8"?>
<ds:datastoreItem xmlns:ds="http://schemas.openxmlformats.org/officeDocument/2006/customXml" ds:itemID="{869E4267-FCB6-45D1-9C27-73072F94D1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52d562-b938-48f4-8c21-bfefe3fb0852"/>
    <ds:schemaRef ds:uri="1b5c317e-6df2-4ff4-9f6f-57a95938f5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19035</TotalTime>
  <Words>313</Words>
  <Application>Microsoft Office PowerPoint</Application>
  <PresentationFormat>A4 210 x 297 mm</PresentationFormat>
  <Paragraphs>53</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游ゴシック</vt:lpstr>
      <vt:lpstr>Arial</vt:lpstr>
      <vt:lpstr>Calibri</vt:lpstr>
      <vt:lpstr>Times New Roman</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中神 美佳</dc:creator>
  <cp:lastModifiedBy>中神 美佳</cp:lastModifiedBy>
  <cp:revision>765</cp:revision>
  <cp:lastPrinted>2020-06-11T05:23:56Z</cp:lastPrinted>
  <dcterms:modified xsi:type="dcterms:W3CDTF">2020-06-11T06:20:15Z</dcterms:modified>
</cp:coreProperties>
</file>